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Lst>
  <p:sldSz cx="30243145" cy="42844720"/>
  <p:notesSz cx="6858000" cy="9144000"/>
  <p:defaultTextStyle>
    <a:defPPr>
      <a:defRPr lang="en-US"/>
    </a:defPPr>
    <a:lvl1pPr marL="0" algn="l" defTabSz="2133600" rtl="0" eaLnBrk="1" latinLnBrk="0" hangingPunct="1">
      <a:defRPr sz="8300" kern="1200">
        <a:solidFill>
          <a:schemeClr val="tx1"/>
        </a:solidFill>
        <a:latin typeface="+mn-lt"/>
        <a:ea typeface="+mn-ea"/>
        <a:cs typeface="+mn-cs"/>
      </a:defRPr>
    </a:lvl1pPr>
    <a:lvl2pPr marL="2133600" algn="l" defTabSz="2133600" rtl="0" eaLnBrk="1" latinLnBrk="0" hangingPunct="1">
      <a:defRPr sz="8300" kern="1200">
        <a:solidFill>
          <a:schemeClr val="tx1"/>
        </a:solidFill>
        <a:latin typeface="+mn-lt"/>
        <a:ea typeface="+mn-ea"/>
        <a:cs typeface="+mn-cs"/>
      </a:defRPr>
    </a:lvl2pPr>
    <a:lvl3pPr marL="4266565" algn="l" defTabSz="2133600" rtl="0" eaLnBrk="1" latinLnBrk="0" hangingPunct="1">
      <a:defRPr sz="8300" kern="1200">
        <a:solidFill>
          <a:schemeClr val="tx1"/>
        </a:solidFill>
        <a:latin typeface="+mn-lt"/>
        <a:ea typeface="+mn-ea"/>
        <a:cs typeface="+mn-cs"/>
      </a:defRPr>
    </a:lvl3pPr>
    <a:lvl4pPr marL="6400165" algn="l" defTabSz="2133600" rtl="0" eaLnBrk="1" latinLnBrk="0" hangingPunct="1">
      <a:defRPr sz="8300" kern="1200">
        <a:solidFill>
          <a:schemeClr val="tx1"/>
        </a:solidFill>
        <a:latin typeface="+mn-lt"/>
        <a:ea typeface="+mn-ea"/>
        <a:cs typeface="+mn-cs"/>
      </a:defRPr>
    </a:lvl4pPr>
    <a:lvl5pPr marL="8533765" algn="l" defTabSz="2133600" rtl="0" eaLnBrk="1" latinLnBrk="0" hangingPunct="1">
      <a:defRPr sz="8300" kern="1200">
        <a:solidFill>
          <a:schemeClr val="tx1"/>
        </a:solidFill>
        <a:latin typeface="+mn-lt"/>
        <a:ea typeface="+mn-ea"/>
        <a:cs typeface="+mn-cs"/>
      </a:defRPr>
    </a:lvl5pPr>
    <a:lvl6pPr marL="10667365" algn="l" defTabSz="2133600" rtl="0" eaLnBrk="1" latinLnBrk="0" hangingPunct="1">
      <a:defRPr sz="8300" kern="1200">
        <a:solidFill>
          <a:schemeClr val="tx1"/>
        </a:solidFill>
        <a:latin typeface="+mn-lt"/>
        <a:ea typeface="+mn-ea"/>
        <a:cs typeface="+mn-cs"/>
      </a:defRPr>
    </a:lvl6pPr>
    <a:lvl7pPr marL="12800330" algn="l" defTabSz="2133600" rtl="0" eaLnBrk="1" latinLnBrk="0" hangingPunct="1">
      <a:defRPr sz="8300" kern="1200">
        <a:solidFill>
          <a:schemeClr val="tx1"/>
        </a:solidFill>
        <a:latin typeface="+mn-lt"/>
        <a:ea typeface="+mn-ea"/>
        <a:cs typeface="+mn-cs"/>
      </a:defRPr>
    </a:lvl7pPr>
    <a:lvl8pPr marL="14933930" algn="l" defTabSz="2133600" rtl="0" eaLnBrk="1" latinLnBrk="0" hangingPunct="1">
      <a:defRPr sz="8300" kern="1200">
        <a:solidFill>
          <a:schemeClr val="tx1"/>
        </a:solidFill>
        <a:latin typeface="+mn-lt"/>
        <a:ea typeface="+mn-ea"/>
        <a:cs typeface="+mn-cs"/>
      </a:defRPr>
    </a:lvl8pPr>
    <a:lvl9pPr marL="17067530" algn="l" defTabSz="2133600" rtl="0" eaLnBrk="1" latinLnBrk="0" hangingPunct="1">
      <a:defRPr sz="83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3" autoAdjust="0"/>
    <p:restoredTop sz="94660"/>
  </p:normalViewPr>
  <p:slideViewPr>
    <p:cSldViewPr snapToGrid="0" snapToObjects="1">
      <p:cViewPr>
        <p:scale>
          <a:sx n="50" d="100"/>
          <a:sy n="50" d="100"/>
        </p:scale>
        <p:origin x="614" y="-6658"/>
      </p:cViewPr>
      <p:guideLst>
        <p:guide orient="horz" pos="15892"/>
        <p:guide pos="10206"/>
        <p:guide orient="horz" pos="13495"/>
        <p:guide pos="952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964B6D-B5F3-4F82-AFFC-C0523A99C61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219325" y="685800"/>
            <a:ext cx="241935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78B965-391F-426C-8DB7-4BB90EAB36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93495" rtl="0" eaLnBrk="1" latinLnBrk="0" hangingPunct="1">
      <a:defRPr sz="1700" kern="1200">
        <a:solidFill>
          <a:schemeClr val="tx1"/>
        </a:solidFill>
        <a:latin typeface="+mn-lt"/>
        <a:ea typeface="+mn-ea"/>
        <a:cs typeface="+mn-cs"/>
      </a:defRPr>
    </a:lvl1pPr>
    <a:lvl2pPr marL="647065" algn="l" defTabSz="1293495" rtl="0" eaLnBrk="1" latinLnBrk="0" hangingPunct="1">
      <a:defRPr sz="1700" kern="1200">
        <a:solidFill>
          <a:schemeClr val="tx1"/>
        </a:solidFill>
        <a:latin typeface="+mn-lt"/>
        <a:ea typeface="+mn-ea"/>
        <a:cs typeface="+mn-cs"/>
      </a:defRPr>
    </a:lvl2pPr>
    <a:lvl3pPr marL="1293495" algn="l" defTabSz="1293495" rtl="0" eaLnBrk="1" latinLnBrk="0" hangingPunct="1">
      <a:defRPr sz="1700" kern="1200">
        <a:solidFill>
          <a:schemeClr val="tx1"/>
        </a:solidFill>
        <a:latin typeface="+mn-lt"/>
        <a:ea typeface="+mn-ea"/>
        <a:cs typeface="+mn-cs"/>
      </a:defRPr>
    </a:lvl3pPr>
    <a:lvl4pPr marL="1940560" algn="l" defTabSz="1293495" rtl="0" eaLnBrk="1" latinLnBrk="0" hangingPunct="1">
      <a:defRPr sz="1700" kern="1200">
        <a:solidFill>
          <a:schemeClr val="tx1"/>
        </a:solidFill>
        <a:latin typeface="+mn-lt"/>
        <a:ea typeface="+mn-ea"/>
        <a:cs typeface="+mn-cs"/>
      </a:defRPr>
    </a:lvl4pPr>
    <a:lvl5pPr marL="2586990" algn="l" defTabSz="1293495" rtl="0" eaLnBrk="1" latinLnBrk="0" hangingPunct="1">
      <a:defRPr sz="1700" kern="1200">
        <a:solidFill>
          <a:schemeClr val="tx1"/>
        </a:solidFill>
        <a:latin typeface="+mn-lt"/>
        <a:ea typeface="+mn-ea"/>
        <a:cs typeface="+mn-cs"/>
      </a:defRPr>
    </a:lvl5pPr>
    <a:lvl6pPr marL="3234055" algn="l" defTabSz="1293495" rtl="0" eaLnBrk="1" latinLnBrk="0" hangingPunct="1">
      <a:defRPr sz="1700" kern="1200">
        <a:solidFill>
          <a:schemeClr val="tx1"/>
        </a:solidFill>
        <a:latin typeface="+mn-lt"/>
        <a:ea typeface="+mn-ea"/>
        <a:cs typeface="+mn-cs"/>
      </a:defRPr>
    </a:lvl6pPr>
    <a:lvl7pPr marL="3880485" algn="l" defTabSz="1293495" rtl="0" eaLnBrk="1" latinLnBrk="0" hangingPunct="1">
      <a:defRPr sz="1700" kern="1200">
        <a:solidFill>
          <a:schemeClr val="tx1"/>
        </a:solidFill>
        <a:latin typeface="+mn-lt"/>
        <a:ea typeface="+mn-ea"/>
        <a:cs typeface="+mn-cs"/>
      </a:defRPr>
    </a:lvl7pPr>
    <a:lvl8pPr marL="4527550" algn="l" defTabSz="1293495" rtl="0" eaLnBrk="1" latinLnBrk="0" hangingPunct="1">
      <a:defRPr sz="1700" kern="1200">
        <a:solidFill>
          <a:schemeClr val="tx1"/>
        </a:solidFill>
        <a:latin typeface="+mn-lt"/>
        <a:ea typeface="+mn-ea"/>
        <a:cs typeface="+mn-cs"/>
      </a:defRPr>
    </a:lvl8pPr>
    <a:lvl9pPr marL="5173980" algn="l" defTabSz="1293495"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78B965-391F-426C-8DB7-4BB90EAB363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8261" y="13309737"/>
            <a:ext cx="25706944" cy="9183912"/>
          </a:xfrm>
        </p:spPr>
        <p:txBody>
          <a:bodyPr/>
          <a:lstStyle/>
          <a:p>
            <a:r>
              <a:rPr lang="en-US"/>
              <a:t>Click to edit Master title style</a:t>
            </a:r>
            <a:endParaRPr lang="en-US"/>
          </a:p>
        </p:txBody>
      </p:sp>
      <p:sp>
        <p:nvSpPr>
          <p:cNvPr id="3" name="Subtitle 2"/>
          <p:cNvSpPr>
            <a:spLocks noGrp="1"/>
          </p:cNvSpPr>
          <p:nvPr>
            <p:ph type="subTitle" idx="1"/>
          </p:nvPr>
        </p:nvSpPr>
        <p:spPr>
          <a:xfrm>
            <a:off x="4536521" y="24278854"/>
            <a:ext cx="21170424" cy="10949288"/>
          </a:xfrm>
        </p:spPr>
        <p:txBody>
          <a:bodyPr/>
          <a:lstStyle>
            <a:lvl1pPr marL="0" indent="0" algn="ctr">
              <a:buNone/>
              <a:defRPr>
                <a:solidFill>
                  <a:schemeClr val="tx1">
                    <a:tint val="75000"/>
                  </a:schemeClr>
                </a:solidFill>
              </a:defRPr>
            </a:lvl1pPr>
            <a:lvl2pPr marL="2133600" indent="0" algn="ctr">
              <a:buNone/>
              <a:defRPr>
                <a:solidFill>
                  <a:schemeClr val="tx1">
                    <a:tint val="75000"/>
                  </a:schemeClr>
                </a:solidFill>
              </a:defRPr>
            </a:lvl2pPr>
            <a:lvl3pPr marL="4266565" indent="0" algn="ctr">
              <a:buNone/>
              <a:defRPr>
                <a:solidFill>
                  <a:schemeClr val="tx1">
                    <a:tint val="75000"/>
                  </a:schemeClr>
                </a:solidFill>
              </a:defRPr>
            </a:lvl3pPr>
            <a:lvl4pPr marL="6400165" indent="0" algn="ctr">
              <a:buNone/>
              <a:defRPr>
                <a:solidFill>
                  <a:schemeClr val="tx1">
                    <a:tint val="75000"/>
                  </a:schemeClr>
                </a:solidFill>
              </a:defRPr>
            </a:lvl4pPr>
            <a:lvl5pPr marL="8533765" indent="0" algn="ctr">
              <a:buNone/>
              <a:defRPr>
                <a:solidFill>
                  <a:schemeClr val="tx1">
                    <a:tint val="75000"/>
                  </a:schemeClr>
                </a:solidFill>
              </a:defRPr>
            </a:lvl5pPr>
            <a:lvl6pPr marL="10667365" indent="0" algn="ctr">
              <a:buNone/>
              <a:defRPr>
                <a:solidFill>
                  <a:schemeClr val="tx1">
                    <a:tint val="75000"/>
                  </a:schemeClr>
                </a:solidFill>
              </a:defRPr>
            </a:lvl6pPr>
            <a:lvl7pPr marL="12800330" indent="0" algn="ctr">
              <a:buNone/>
              <a:defRPr>
                <a:solidFill>
                  <a:schemeClr val="tx1">
                    <a:tint val="75000"/>
                  </a:schemeClr>
                </a:solidFill>
              </a:defRPr>
            </a:lvl7pPr>
            <a:lvl8pPr marL="14933930" indent="0" algn="ctr">
              <a:buNone/>
              <a:defRPr>
                <a:solidFill>
                  <a:schemeClr val="tx1">
                    <a:tint val="75000"/>
                  </a:schemeClr>
                </a:solidFill>
              </a:defRPr>
            </a:lvl8pPr>
            <a:lvl9pPr marL="1706753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1166AE1-DD3F-334C-B96D-0A93B911873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65DE9-5585-1041-8744-67DE58CE5466}"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1166AE1-DD3F-334C-B96D-0A93B911873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65DE9-5585-1041-8744-67DE58CE546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79532" y="9154168"/>
            <a:ext cx="20414338" cy="194964759"/>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36520" y="9154168"/>
            <a:ext cx="60738954" cy="19496475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1166AE1-DD3F-334C-B96D-0A93B911873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65DE9-5585-1041-8744-67DE58CE5466}"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1166AE1-DD3F-334C-B96D-0A93B911873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65DE9-5585-1041-8744-67DE58CE546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89027" y="27531909"/>
            <a:ext cx="25706944" cy="8509500"/>
          </a:xfrm>
        </p:spPr>
        <p:txBody>
          <a:bodyPr anchor="t"/>
          <a:lstStyle>
            <a:lvl1pPr algn="l">
              <a:defRPr sz="18700" b="1" cap="all"/>
            </a:lvl1pPr>
          </a:lstStyle>
          <a:p>
            <a:r>
              <a:rPr lang="en-US"/>
              <a:t>Click to edit Master title style</a:t>
            </a:r>
            <a:endParaRPr lang="en-US"/>
          </a:p>
        </p:txBody>
      </p:sp>
      <p:sp>
        <p:nvSpPr>
          <p:cNvPr id="3" name="Text Placeholder 2"/>
          <p:cNvSpPr>
            <a:spLocks noGrp="1"/>
          </p:cNvSpPr>
          <p:nvPr>
            <p:ph type="body" idx="1"/>
          </p:nvPr>
        </p:nvSpPr>
        <p:spPr>
          <a:xfrm>
            <a:off x="2389027" y="18159559"/>
            <a:ext cx="25706944" cy="9372348"/>
          </a:xfrm>
        </p:spPr>
        <p:txBody>
          <a:bodyPr anchor="b"/>
          <a:lstStyle>
            <a:lvl1pPr marL="0" indent="0">
              <a:buNone/>
              <a:defRPr sz="9300">
                <a:solidFill>
                  <a:schemeClr val="tx1">
                    <a:tint val="75000"/>
                  </a:schemeClr>
                </a:solidFill>
              </a:defRPr>
            </a:lvl1pPr>
            <a:lvl2pPr marL="2133600" indent="0">
              <a:buNone/>
              <a:defRPr sz="8300">
                <a:solidFill>
                  <a:schemeClr val="tx1">
                    <a:tint val="75000"/>
                  </a:schemeClr>
                </a:solidFill>
              </a:defRPr>
            </a:lvl2pPr>
            <a:lvl3pPr marL="4266565" indent="0">
              <a:buNone/>
              <a:defRPr sz="7500">
                <a:solidFill>
                  <a:schemeClr val="tx1">
                    <a:tint val="75000"/>
                  </a:schemeClr>
                </a:solidFill>
              </a:defRPr>
            </a:lvl3pPr>
            <a:lvl4pPr marL="6400165" indent="0">
              <a:buNone/>
              <a:defRPr sz="6500">
                <a:solidFill>
                  <a:schemeClr val="tx1">
                    <a:tint val="75000"/>
                  </a:schemeClr>
                </a:solidFill>
              </a:defRPr>
            </a:lvl4pPr>
            <a:lvl5pPr marL="8533765" indent="0">
              <a:buNone/>
              <a:defRPr sz="6500">
                <a:solidFill>
                  <a:schemeClr val="tx1">
                    <a:tint val="75000"/>
                  </a:schemeClr>
                </a:solidFill>
              </a:defRPr>
            </a:lvl5pPr>
            <a:lvl6pPr marL="10667365" indent="0">
              <a:buNone/>
              <a:defRPr sz="6500">
                <a:solidFill>
                  <a:schemeClr val="tx1">
                    <a:tint val="75000"/>
                  </a:schemeClr>
                </a:solidFill>
              </a:defRPr>
            </a:lvl6pPr>
            <a:lvl7pPr marL="12800330" indent="0">
              <a:buNone/>
              <a:defRPr sz="6500">
                <a:solidFill>
                  <a:schemeClr val="tx1">
                    <a:tint val="75000"/>
                  </a:schemeClr>
                </a:solidFill>
              </a:defRPr>
            </a:lvl7pPr>
            <a:lvl8pPr marL="14933930" indent="0">
              <a:buNone/>
              <a:defRPr sz="6500">
                <a:solidFill>
                  <a:schemeClr val="tx1">
                    <a:tint val="75000"/>
                  </a:schemeClr>
                </a:solidFill>
              </a:defRPr>
            </a:lvl8pPr>
            <a:lvl9pPr marL="17067530" indent="0">
              <a:buNone/>
              <a:defRPr sz="65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1166AE1-DD3F-334C-B96D-0A93B911873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65DE9-5585-1041-8744-67DE58CE5466}"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36520" y="53318270"/>
            <a:ext cx="40576647" cy="150800652"/>
          </a:xfrm>
        </p:spPr>
        <p:txBody>
          <a:bodyPr/>
          <a:lstStyle>
            <a:lvl1pPr>
              <a:defRPr sz="13000"/>
            </a:lvl1pPr>
            <a:lvl2pPr>
              <a:defRPr sz="11200"/>
            </a:lvl2pPr>
            <a:lvl3pPr>
              <a:defRPr sz="9300"/>
            </a:lvl3pPr>
            <a:lvl4pPr>
              <a:defRPr sz="8300"/>
            </a:lvl4pPr>
            <a:lvl5pPr>
              <a:defRPr sz="8300"/>
            </a:lvl5pPr>
            <a:lvl6pPr>
              <a:defRPr sz="8300"/>
            </a:lvl6pPr>
            <a:lvl7pPr>
              <a:defRPr sz="8300"/>
            </a:lvl7pPr>
            <a:lvl8pPr>
              <a:defRPr sz="8300"/>
            </a:lvl8pPr>
            <a:lvl9pPr>
              <a:defRPr sz="83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5617223" y="53318270"/>
            <a:ext cx="40576647" cy="150800652"/>
          </a:xfrm>
        </p:spPr>
        <p:txBody>
          <a:bodyPr/>
          <a:lstStyle>
            <a:lvl1pPr>
              <a:defRPr sz="13000"/>
            </a:lvl1pPr>
            <a:lvl2pPr>
              <a:defRPr sz="11200"/>
            </a:lvl2pPr>
            <a:lvl3pPr>
              <a:defRPr sz="9300"/>
            </a:lvl3pPr>
            <a:lvl4pPr>
              <a:defRPr sz="8300"/>
            </a:lvl4pPr>
            <a:lvl5pPr>
              <a:defRPr sz="8300"/>
            </a:lvl5pPr>
            <a:lvl6pPr>
              <a:defRPr sz="8300"/>
            </a:lvl6pPr>
            <a:lvl7pPr>
              <a:defRPr sz="8300"/>
            </a:lvl7pPr>
            <a:lvl8pPr>
              <a:defRPr sz="8300"/>
            </a:lvl8pPr>
            <a:lvl9pPr>
              <a:defRPr sz="83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1166AE1-DD3F-334C-B96D-0A93B911873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65DE9-5585-1041-8744-67DE58CE5466}"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2174" y="1715789"/>
            <a:ext cx="27219117" cy="714084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512174" y="9590549"/>
            <a:ext cx="13362782" cy="3996884"/>
          </a:xfrm>
        </p:spPr>
        <p:txBody>
          <a:bodyPr anchor="b"/>
          <a:lstStyle>
            <a:lvl1pPr marL="0" indent="0">
              <a:buNone/>
              <a:defRPr sz="11200" b="1"/>
            </a:lvl1pPr>
            <a:lvl2pPr marL="2133600" indent="0">
              <a:buNone/>
              <a:defRPr sz="9300" b="1"/>
            </a:lvl2pPr>
            <a:lvl3pPr marL="4266565" indent="0">
              <a:buNone/>
              <a:defRPr sz="8300" b="1"/>
            </a:lvl3pPr>
            <a:lvl4pPr marL="6400165" indent="0">
              <a:buNone/>
              <a:defRPr sz="7500" b="1"/>
            </a:lvl4pPr>
            <a:lvl5pPr marL="8533765" indent="0">
              <a:buNone/>
              <a:defRPr sz="7500" b="1"/>
            </a:lvl5pPr>
            <a:lvl6pPr marL="10667365" indent="0">
              <a:buNone/>
              <a:defRPr sz="7500" b="1"/>
            </a:lvl6pPr>
            <a:lvl7pPr marL="12800330" indent="0">
              <a:buNone/>
              <a:defRPr sz="7500" b="1"/>
            </a:lvl7pPr>
            <a:lvl8pPr marL="14933930" indent="0">
              <a:buNone/>
              <a:defRPr sz="7500" b="1"/>
            </a:lvl8pPr>
            <a:lvl9pPr marL="17067530" indent="0">
              <a:buNone/>
              <a:defRPr sz="7500" b="1"/>
            </a:lvl9pPr>
          </a:lstStyle>
          <a:p>
            <a:pPr lvl="0"/>
            <a:r>
              <a:rPr lang="en-US"/>
              <a:t>Click to edit Master text styles</a:t>
            </a:r>
            <a:endParaRPr lang="en-US"/>
          </a:p>
        </p:txBody>
      </p:sp>
      <p:sp>
        <p:nvSpPr>
          <p:cNvPr id="4" name="Content Placeholder 3"/>
          <p:cNvSpPr>
            <a:spLocks noGrp="1"/>
          </p:cNvSpPr>
          <p:nvPr>
            <p:ph sz="half" idx="2"/>
          </p:nvPr>
        </p:nvSpPr>
        <p:spPr>
          <a:xfrm>
            <a:off x="1512174" y="13587432"/>
            <a:ext cx="13362782" cy="24685489"/>
          </a:xfrm>
        </p:spPr>
        <p:txBody>
          <a:bodyPr/>
          <a:lstStyle>
            <a:lvl1pPr>
              <a:defRPr sz="11200"/>
            </a:lvl1pPr>
            <a:lvl2pPr>
              <a:defRPr sz="9300"/>
            </a:lvl2pPr>
            <a:lvl3pPr>
              <a:defRPr sz="8300"/>
            </a:lvl3pPr>
            <a:lvl4pPr>
              <a:defRPr sz="7500"/>
            </a:lvl4pPr>
            <a:lvl5pPr>
              <a:defRPr sz="7500"/>
            </a:lvl5pPr>
            <a:lvl6pPr>
              <a:defRPr sz="7500"/>
            </a:lvl6pPr>
            <a:lvl7pPr>
              <a:defRPr sz="7500"/>
            </a:lvl7pPr>
            <a:lvl8pPr>
              <a:defRPr sz="7500"/>
            </a:lvl8pPr>
            <a:lvl9pPr>
              <a:defRPr sz="7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15363264" y="9590549"/>
            <a:ext cx="13368031" cy="3996884"/>
          </a:xfrm>
        </p:spPr>
        <p:txBody>
          <a:bodyPr anchor="b"/>
          <a:lstStyle>
            <a:lvl1pPr marL="0" indent="0">
              <a:buNone/>
              <a:defRPr sz="11200" b="1"/>
            </a:lvl1pPr>
            <a:lvl2pPr marL="2133600" indent="0">
              <a:buNone/>
              <a:defRPr sz="9300" b="1"/>
            </a:lvl2pPr>
            <a:lvl3pPr marL="4266565" indent="0">
              <a:buNone/>
              <a:defRPr sz="8300" b="1"/>
            </a:lvl3pPr>
            <a:lvl4pPr marL="6400165" indent="0">
              <a:buNone/>
              <a:defRPr sz="7500" b="1"/>
            </a:lvl4pPr>
            <a:lvl5pPr marL="8533765" indent="0">
              <a:buNone/>
              <a:defRPr sz="7500" b="1"/>
            </a:lvl5pPr>
            <a:lvl6pPr marL="10667365" indent="0">
              <a:buNone/>
              <a:defRPr sz="7500" b="1"/>
            </a:lvl6pPr>
            <a:lvl7pPr marL="12800330" indent="0">
              <a:buNone/>
              <a:defRPr sz="7500" b="1"/>
            </a:lvl7pPr>
            <a:lvl8pPr marL="14933930" indent="0">
              <a:buNone/>
              <a:defRPr sz="7500" b="1"/>
            </a:lvl8pPr>
            <a:lvl9pPr marL="17067530" indent="0">
              <a:buNone/>
              <a:defRPr sz="7500" b="1"/>
            </a:lvl9pPr>
          </a:lstStyle>
          <a:p>
            <a:pPr lvl="0"/>
            <a:r>
              <a:rPr lang="en-US"/>
              <a:t>Click to edit Master text styles</a:t>
            </a:r>
            <a:endParaRPr lang="en-US"/>
          </a:p>
        </p:txBody>
      </p:sp>
      <p:sp>
        <p:nvSpPr>
          <p:cNvPr id="6" name="Content Placeholder 5"/>
          <p:cNvSpPr>
            <a:spLocks noGrp="1"/>
          </p:cNvSpPr>
          <p:nvPr>
            <p:ph sz="quarter" idx="4"/>
          </p:nvPr>
        </p:nvSpPr>
        <p:spPr>
          <a:xfrm>
            <a:off x="15363264" y="13587432"/>
            <a:ext cx="13368031" cy="24685489"/>
          </a:xfrm>
        </p:spPr>
        <p:txBody>
          <a:bodyPr/>
          <a:lstStyle>
            <a:lvl1pPr>
              <a:defRPr sz="11200"/>
            </a:lvl1pPr>
            <a:lvl2pPr>
              <a:defRPr sz="9300"/>
            </a:lvl2pPr>
            <a:lvl3pPr>
              <a:defRPr sz="8300"/>
            </a:lvl3pPr>
            <a:lvl4pPr>
              <a:defRPr sz="7500"/>
            </a:lvl4pPr>
            <a:lvl5pPr>
              <a:defRPr sz="7500"/>
            </a:lvl5pPr>
            <a:lvl6pPr>
              <a:defRPr sz="7500"/>
            </a:lvl6pPr>
            <a:lvl7pPr>
              <a:defRPr sz="7500"/>
            </a:lvl7pPr>
            <a:lvl8pPr>
              <a:defRPr sz="7500"/>
            </a:lvl8pPr>
            <a:lvl9pPr>
              <a:defRPr sz="7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1166AE1-DD3F-334C-B96D-0A93B911873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F65DE9-5585-1041-8744-67DE58CE546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1166AE1-DD3F-334C-B96D-0A93B911873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F65DE9-5585-1041-8744-67DE58CE546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66AE1-DD3F-334C-B96D-0A93B911873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F65DE9-5585-1041-8744-67DE58CE546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2177" y="1705868"/>
            <a:ext cx="9949891" cy="7259854"/>
          </a:xfrm>
        </p:spPr>
        <p:txBody>
          <a:bodyPr anchor="b"/>
          <a:lstStyle>
            <a:lvl1pPr algn="l">
              <a:defRPr sz="9300" b="1"/>
            </a:lvl1pPr>
          </a:lstStyle>
          <a:p>
            <a:r>
              <a:rPr lang="en-US"/>
              <a:t>Click to edit Master title style</a:t>
            </a:r>
            <a:endParaRPr lang="en-US"/>
          </a:p>
        </p:txBody>
      </p:sp>
      <p:sp>
        <p:nvSpPr>
          <p:cNvPr id="3" name="Content Placeholder 2"/>
          <p:cNvSpPr>
            <a:spLocks noGrp="1"/>
          </p:cNvSpPr>
          <p:nvPr>
            <p:ph idx="1"/>
          </p:nvPr>
        </p:nvSpPr>
        <p:spPr>
          <a:xfrm>
            <a:off x="11824355" y="1705872"/>
            <a:ext cx="16906936" cy="36567053"/>
          </a:xfrm>
        </p:spPr>
        <p:txBody>
          <a:bodyPr/>
          <a:lstStyle>
            <a:lvl1pPr>
              <a:defRPr sz="14900"/>
            </a:lvl1pPr>
            <a:lvl2pPr>
              <a:defRPr sz="13000"/>
            </a:lvl2pPr>
            <a:lvl3pPr>
              <a:defRPr sz="11200"/>
            </a:lvl3pPr>
            <a:lvl4pPr>
              <a:defRPr sz="9300"/>
            </a:lvl4pPr>
            <a:lvl5pPr>
              <a:defRPr sz="9300"/>
            </a:lvl5pPr>
            <a:lvl6pPr>
              <a:defRPr sz="9300"/>
            </a:lvl6pPr>
            <a:lvl7pPr>
              <a:defRPr sz="9300"/>
            </a:lvl7pPr>
            <a:lvl8pPr>
              <a:defRPr sz="9300"/>
            </a:lvl8pPr>
            <a:lvl9pPr>
              <a:defRPr sz="93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512177" y="8965724"/>
            <a:ext cx="9949891" cy="29307200"/>
          </a:xfrm>
        </p:spPr>
        <p:txBody>
          <a:bodyPr/>
          <a:lstStyle>
            <a:lvl1pPr marL="0" indent="0">
              <a:buNone/>
              <a:defRPr sz="6500"/>
            </a:lvl1pPr>
            <a:lvl2pPr marL="2133600" indent="0">
              <a:buNone/>
              <a:defRPr sz="5500"/>
            </a:lvl2pPr>
            <a:lvl3pPr marL="4266565" indent="0">
              <a:buNone/>
              <a:defRPr sz="4700"/>
            </a:lvl3pPr>
            <a:lvl4pPr marL="6400165" indent="0">
              <a:buNone/>
              <a:defRPr sz="4200"/>
            </a:lvl4pPr>
            <a:lvl5pPr marL="8533765" indent="0">
              <a:buNone/>
              <a:defRPr sz="4200"/>
            </a:lvl5pPr>
            <a:lvl6pPr marL="10667365" indent="0">
              <a:buNone/>
              <a:defRPr sz="4200"/>
            </a:lvl6pPr>
            <a:lvl7pPr marL="12800330" indent="0">
              <a:buNone/>
              <a:defRPr sz="4200"/>
            </a:lvl7pPr>
            <a:lvl8pPr marL="14933930" indent="0">
              <a:buNone/>
              <a:defRPr sz="4200"/>
            </a:lvl8pPr>
            <a:lvl9pPr marL="17067530" indent="0">
              <a:buNone/>
              <a:defRPr sz="4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1166AE1-DD3F-334C-B96D-0A93B911873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65DE9-5585-1041-8744-67DE58CE5466}"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27931" y="29991529"/>
            <a:ext cx="18146078" cy="3540670"/>
          </a:xfrm>
        </p:spPr>
        <p:txBody>
          <a:bodyPr anchor="b"/>
          <a:lstStyle>
            <a:lvl1pPr algn="l">
              <a:defRPr sz="9300" b="1"/>
            </a:lvl1pPr>
          </a:lstStyle>
          <a:p>
            <a:r>
              <a:rPr lang="en-US"/>
              <a:t>Click to edit Master title style</a:t>
            </a:r>
            <a:endParaRPr lang="en-US"/>
          </a:p>
        </p:txBody>
      </p:sp>
      <p:sp>
        <p:nvSpPr>
          <p:cNvPr id="3" name="Picture Placeholder 2"/>
          <p:cNvSpPr>
            <a:spLocks noGrp="1"/>
          </p:cNvSpPr>
          <p:nvPr>
            <p:ph type="pic" idx="1"/>
          </p:nvPr>
        </p:nvSpPr>
        <p:spPr>
          <a:xfrm>
            <a:off x="5927931" y="3828284"/>
            <a:ext cx="18146078" cy="25707023"/>
          </a:xfrm>
        </p:spPr>
        <p:txBody>
          <a:bodyPr/>
          <a:lstStyle>
            <a:lvl1pPr marL="0" indent="0">
              <a:buNone/>
              <a:defRPr sz="14900"/>
            </a:lvl1pPr>
            <a:lvl2pPr marL="2133600" indent="0">
              <a:buNone/>
              <a:defRPr sz="13000"/>
            </a:lvl2pPr>
            <a:lvl3pPr marL="4266565" indent="0">
              <a:buNone/>
              <a:defRPr sz="11200"/>
            </a:lvl3pPr>
            <a:lvl4pPr marL="6400165" indent="0">
              <a:buNone/>
              <a:defRPr sz="9300"/>
            </a:lvl4pPr>
            <a:lvl5pPr marL="8533765" indent="0">
              <a:buNone/>
              <a:defRPr sz="9300"/>
            </a:lvl5pPr>
            <a:lvl6pPr marL="10667365" indent="0">
              <a:buNone/>
              <a:defRPr sz="9300"/>
            </a:lvl6pPr>
            <a:lvl7pPr marL="12800330" indent="0">
              <a:buNone/>
              <a:defRPr sz="9300"/>
            </a:lvl7pPr>
            <a:lvl8pPr marL="14933930" indent="0">
              <a:buNone/>
              <a:defRPr sz="9300"/>
            </a:lvl8pPr>
            <a:lvl9pPr marL="17067530" indent="0">
              <a:buNone/>
              <a:defRPr sz="9300"/>
            </a:lvl9pPr>
          </a:lstStyle>
          <a:p>
            <a:endParaRPr lang="en-US"/>
          </a:p>
        </p:txBody>
      </p:sp>
      <p:sp>
        <p:nvSpPr>
          <p:cNvPr id="4" name="Text Placeholder 3"/>
          <p:cNvSpPr>
            <a:spLocks noGrp="1"/>
          </p:cNvSpPr>
          <p:nvPr>
            <p:ph type="body" sz="half" idx="2"/>
          </p:nvPr>
        </p:nvSpPr>
        <p:spPr>
          <a:xfrm>
            <a:off x="5927931" y="33532199"/>
            <a:ext cx="18146078" cy="5028338"/>
          </a:xfrm>
        </p:spPr>
        <p:txBody>
          <a:bodyPr/>
          <a:lstStyle>
            <a:lvl1pPr marL="0" indent="0">
              <a:buNone/>
              <a:defRPr sz="6500"/>
            </a:lvl1pPr>
            <a:lvl2pPr marL="2133600" indent="0">
              <a:buNone/>
              <a:defRPr sz="5500"/>
            </a:lvl2pPr>
            <a:lvl3pPr marL="4266565" indent="0">
              <a:buNone/>
              <a:defRPr sz="4700"/>
            </a:lvl3pPr>
            <a:lvl4pPr marL="6400165" indent="0">
              <a:buNone/>
              <a:defRPr sz="4200"/>
            </a:lvl4pPr>
            <a:lvl5pPr marL="8533765" indent="0">
              <a:buNone/>
              <a:defRPr sz="4200"/>
            </a:lvl5pPr>
            <a:lvl6pPr marL="10667365" indent="0">
              <a:buNone/>
              <a:defRPr sz="4200"/>
            </a:lvl6pPr>
            <a:lvl7pPr marL="12800330" indent="0">
              <a:buNone/>
              <a:defRPr sz="4200"/>
            </a:lvl7pPr>
            <a:lvl8pPr marL="14933930" indent="0">
              <a:buNone/>
              <a:defRPr sz="4200"/>
            </a:lvl8pPr>
            <a:lvl9pPr marL="17067530" indent="0">
              <a:buNone/>
              <a:defRPr sz="4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1166AE1-DD3F-334C-B96D-0A93B911873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65DE9-5585-1041-8744-67DE58CE5466}"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2174" y="1715789"/>
            <a:ext cx="27219117" cy="7140840"/>
          </a:xfrm>
          <a:prstGeom prst="rect">
            <a:avLst/>
          </a:prstGeom>
        </p:spPr>
        <p:txBody>
          <a:bodyPr vert="horz" lIns="426689" tIns="213344" rIns="426689" bIns="213344"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1512174" y="9997179"/>
            <a:ext cx="27219117" cy="28275745"/>
          </a:xfrm>
          <a:prstGeom prst="rect">
            <a:avLst/>
          </a:prstGeom>
        </p:spPr>
        <p:txBody>
          <a:bodyPr vert="horz" lIns="426689" tIns="213344" rIns="426689" bIns="213344"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1512175" y="39711007"/>
            <a:ext cx="7056808" cy="2281101"/>
          </a:xfrm>
          <a:prstGeom prst="rect">
            <a:avLst/>
          </a:prstGeom>
        </p:spPr>
        <p:txBody>
          <a:bodyPr vert="horz" lIns="426689" tIns="213344" rIns="426689" bIns="213344" rtlCol="0" anchor="ctr"/>
          <a:lstStyle>
            <a:lvl1pPr algn="l">
              <a:defRPr sz="5500">
                <a:solidFill>
                  <a:schemeClr val="tx1">
                    <a:tint val="75000"/>
                  </a:schemeClr>
                </a:solidFill>
              </a:defRPr>
            </a:lvl1pPr>
          </a:lstStyle>
          <a:p>
            <a:fld id="{C1166AE1-DD3F-334C-B96D-0A93B911873D}" type="datetimeFigureOut">
              <a:rPr lang="en-US" smtClean="0"/>
            </a:fld>
            <a:endParaRPr lang="en-US"/>
          </a:p>
        </p:txBody>
      </p:sp>
      <p:sp>
        <p:nvSpPr>
          <p:cNvPr id="5" name="Footer Placeholder 4"/>
          <p:cNvSpPr>
            <a:spLocks noGrp="1"/>
          </p:cNvSpPr>
          <p:nvPr>
            <p:ph type="ftr" sz="quarter" idx="3"/>
          </p:nvPr>
        </p:nvSpPr>
        <p:spPr>
          <a:xfrm>
            <a:off x="10333184" y="39711007"/>
            <a:ext cx="9577097" cy="2281101"/>
          </a:xfrm>
          <a:prstGeom prst="rect">
            <a:avLst/>
          </a:prstGeom>
        </p:spPr>
        <p:txBody>
          <a:bodyPr vert="horz" lIns="426689" tIns="213344" rIns="426689" bIns="213344" rtlCol="0" anchor="ctr"/>
          <a:lstStyle>
            <a:lvl1pPr algn="ctr">
              <a:defRPr sz="5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74483" y="39711007"/>
            <a:ext cx="7056808" cy="2281101"/>
          </a:xfrm>
          <a:prstGeom prst="rect">
            <a:avLst/>
          </a:prstGeom>
        </p:spPr>
        <p:txBody>
          <a:bodyPr vert="horz" lIns="426689" tIns="213344" rIns="426689" bIns="213344" rtlCol="0" anchor="ctr"/>
          <a:lstStyle>
            <a:lvl1pPr algn="r">
              <a:defRPr sz="5500">
                <a:solidFill>
                  <a:schemeClr val="tx1">
                    <a:tint val="75000"/>
                  </a:schemeClr>
                </a:solidFill>
              </a:defRPr>
            </a:lvl1pPr>
          </a:lstStyle>
          <a:p>
            <a:fld id="{5DF65DE9-5585-1041-8744-67DE58CE546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33600" rtl="0" eaLnBrk="1" latinLnBrk="0" hangingPunct="1">
        <a:spcBef>
          <a:spcPct val="0"/>
        </a:spcBef>
        <a:buNone/>
        <a:defRPr sz="20500" kern="1200">
          <a:solidFill>
            <a:schemeClr val="tx1"/>
          </a:solidFill>
          <a:latin typeface="+mj-lt"/>
          <a:ea typeface="+mj-ea"/>
          <a:cs typeface="+mj-cs"/>
        </a:defRPr>
      </a:lvl1pPr>
    </p:titleStyle>
    <p:bodyStyle>
      <a:lvl1pPr marL="1600200" indent="-1600200" algn="l" defTabSz="2133600" rtl="0" eaLnBrk="1" latinLnBrk="0" hangingPunct="1">
        <a:spcBef>
          <a:spcPct val="20000"/>
        </a:spcBef>
        <a:buFont typeface="Arial" panose="020B0604020202020204"/>
        <a:buChar char="•"/>
        <a:defRPr sz="14900" kern="1200">
          <a:solidFill>
            <a:schemeClr val="tx1"/>
          </a:solidFill>
          <a:latin typeface="+mn-lt"/>
          <a:ea typeface="+mn-ea"/>
          <a:cs typeface="+mn-cs"/>
        </a:defRPr>
      </a:lvl1pPr>
      <a:lvl2pPr marL="3467100" indent="-1333500" algn="l" defTabSz="2133600" rtl="0" eaLnBrk="1" latinLnBrk="0" hangingPunct="1">
        <a:spcBef>
          <a:spcPct val="20000"/>
        </a:spcBef>
        <a:buFont typeface="Arial" panose="020B0604020202020204"/>
        <a:buChar char="–"/>
        <a:defRPr sz="13000" kern="1200">
          <a:solidFill>
            <a:schemeClr val="tx1"/>
          </a:solidFill>
          <a:latin typeface="+mn-lt"/>
          <a:ea typeface="+mn-ea"/>
          <a:cs typeface="+mn-cs"/>
        </a:defRPr>
      </a:lvl2pPr>
      <a:lvl3pPr marL="5333365" indent="-1066800" algn="l" defTabSz="2133600" rtl="0" eaLnBrk="1" latinLnBrk="0" hangingPunct="1">
        <a:spcBef>
          <a:spcPct val="20000"/>
        </a:spcBef>
        <a:buFont typeface="Arial" panose="020B0604020202020204"/>
        <a:buChar char="•"/>
        <a:defRPr sz="11200" kern="1200">
          <a:solidFill>
            <a:schemeClr val="tx1"/>
          </a:solidFill>
          <a:latin typeface="+mn-lt"/>
          <a:ea typeface="+mn-ea"/>
          <a:cs typeface="+mn-cs"/>
        </a:defRPr>
      </a:lvl3pPr>
      <a:lvl4pPr marL="7466965"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4pPr>
      <a:lvl5pPr marL="9600565"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5pPr>
      <a:lvl6pPr marL="11734165"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6pPr>
      <a:lvl7pPr marL="13867130"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7pPr>
      <a:lvl8pPr marL="16000730"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8pPr>
      <a:lvl9pPr marL="18134330"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9pPr>
    </p:bodyStyle>
    <p:otherStyle>
      <a:defPPr>
        <a:defRPr lang="en-US"/>
      </a:defPPr>
      <a:lvl1pPr marL="0" algn="l" defTabSz="2133600" rtl="0" eaLnBrk="1" latinLnBrk="0" hangingPunct="1">
        <a:defRPr sz="8300" kern="1200">
          <a:solidFill>
            <a:schemeClr val="tx1"/>
          </a:solidFill>
          <a:latin typeface="+mn-lt"/>
          <a:ea typeface="+mn-ea"/>
          <a:cs typeface="+mn-cs"/>
        </a:defRPr>
      </a:lvl1pPr>
      <a:lvl2pPr marL="2133600" algn="l" defTabSz="2133600" rtl="0" eaLnBrk="1" latinLnBrk="0" hangingPunct="1">
        <a:defRPr sz="8300" kern="1200">
          <a:solidFill>
            <a:schemeClr val="tx1"/>
          </a:solidFill>
          <a:latin typeface="+mn-lt"/>
          <a:ea typeface="+mn-ea"/>
          <a:cs typeface="+mn-cs"/>
        </a:defRPr>
      </a:lvl2pPr>
      <a:lvl3pPr marL="4266565" algn="l" defTabSz="2133600" rtl="0" eaLnBrk="1" latinLnBrk="0" hangingPunct="1">
        <a:defRPr sz="8300" kern="1200">
          <a:solidFill>
            <a:schemeClr val="tx1"/>
          </a:solidFill>
          <a:latin typeface="+mn-lt"/>
          <a:ea typeface="+mn-ea"/>
          <a:cs typeface="+mn-cs"/>
        </a:defRPr>
      </a:lvl3pPr>
      <a:lvl4pPr marL="6400165" algn="l" defTabSz="2133600" rtl="0" eaLnBrk="1" latinLnBrk="0" hangingPunct="1">
        <a:defRPr sz="8300" kern="1200">
          <a:solidFill>
            <a:schemeClr val="tx1"/>
          </a:solidFill>
          <a:latin typeface="+mn-lt"/>
          <a:ea typeface="+mn-ea"/>
          <a:cs typeface="+mn-cs"/>
        </a:defRPr>
      </a:lvl4pPr>
      <a:lvl5pPr marL="8533765" algn="l" defTabSz="2133600" rtl="0" eaLnBrk="1" latinLnBrk="0" hangingPunct="1">
        <a:defRPr sz="8300" kern="1200">
          <a:solidFill>
            <a:schemeClr val="tx1"/>
          </a:solidFill>
          <a:latin typeface="+mn-lt"/>
          <a:ea typeface="+mn-ea"/>
          <a:cs typeface="+mn-cs"/>
        </a:defRPr>
      </a:lvl5pPr>
      <a:lvl6pPr marL="10667365" algn="l" defTabSz="2133600" rtl="0" eaLnBrk="1" latinLnBrk="0" hangingPunct="1">
        <a:defRPr sz="8300" kern="1200">
          <a:solidFill>
            <a:schemeClr val="tx1"/>
          </a:solidFill>
          <a:latin typeface="+mn-lt"/>
          <a:ea typeface="+mn-ea"/>
          <a:cs typeface="+mn-cs"/>
        </a:defRPr>
      </a:lvl6pPr>
      <a:lvl7pPr marL="12800330" algn="l" defTabSz="2133600" rtl="0" eaLnBrk="1" latinLnBrk="0" hangingPunct="1">
        <a:defRPr sz="8300" kern="1200">
          <a:solidFill>
            <a:schemeClr val="tx1"/>
          </a:solidFill>
          <a:latin typeface="+mn-lt"/>
          <a:ea typeface="+mn-ea"/>
          <a:cs typeface="+mn-cs"/>
        </a:defRPr>
      </a:lvl7pPr>
      <a:lvl8pPr marL="14933930" algn="l" defTabSz="2133600" rtl="0" eaLnBrk="1" latinLnBrk="0" hangingPunct="1">
        <a:defRPr sz="8300" kern="1200">
          <a:solidFill>
            <a:schemeClr val="tx1"/>
          </a:solidFill>
          <a:latin typeface="+mn-lt"/>
          <a:ea typeface="+mn-ea"/>
          <a:cs typeface="+mn-cs"/>
        </a:defRPr>
      </a:lvl8pPr>
      <a:lvl9pPr marL="17067530" algn="l" defTabSz="2133600" rtl="0" eaLnBrk="1" latinLnBrk="0" hangingPunct="1">
        <a:defRPr sz="8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png"/><Relationship Id="rId23" Type="http://schemas.openxmlformats.org/officeDocument/2006/relationships/notesSlide" Target="../notesSlides/notesSlide1.xml"/><Relationship Id="rId22" Type="http://schemas.openxmlformats.org/officeDocument/2006/relationships/slideLayout" Target="../slideLayouts/slideLayout1.xml"/><Relationship Id="rId21" Type="http://schemas.openxmlformats.org/officeDocument/2006/relationships/image" Target="../media/image21.png"/><Relationship Id="rId20" Type="http://schemas.openxmlformats.org/officeDocument/2006/relationships/image" Target="../media/image20.png"/><Relationship Id="rId2" Type="http://schemas.openxmlformats.org/officeDocument/2006/relationships/image" Target="../media/image2.jpeg"/><Relationship Id="rId19" Type="http://schemas.openxmlformats.org/officeDocument/2006/relationships/image" Target="../media/image19.png"/><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25282143" y="1040537"/>
            <a:ext cx="4346955" cy="2409972"/>
          </a:xfrm>
          <a:prstGeom prst="rect">
            <a:avLst/>
          </a:prstGeom>
        </p:spPr>
      </p:pic>
      <p:sp>
        <p:nvSpPr>
          <p:cNvPr id="11" name="Title 13"/>
          <p:cNvSpPr txBox="1"/>
          <p:nvPr/>
        </p:nvSpPr>
        <p:spPr>
          <a:xfrm>
            <a:off x="712789" y="365895"/>
            <a:ext cx="5009195" cy="1218278"/>
          </a:xfrm>
          <a:prstGeom prst="rect">
            <a:avLst/>
          </a:prstGeom>
        </p:spPr>
        <p:txBody>
          <a:bodyPr vert="horz" lIns="426689" tIns="213344" rIns="426689" bIns="213344" rtlCol="0" anchor="ctr">
            <a:normAutofit fontScale="85000"/>
          </a:bodyPr>
          <a:lstStyle>
            <a:lvl1pPr algn="ctr" defTabSz="2133600" rtl="0" eaLnBrk="1" latinLnBrk="0" hangingPunct="1">
              <a:spcBef>
                <a:spcPct val="0"/>
              </a:spcBef>
              <a:buNone/>
              <a:defRPr sz="20500" kern="1200">
                <a:solidFill>
                  <a:schemeClr val="tx1"/>
                </a:solidFill>
                <a:latin typeface="+mj-lt"/>
                <a:ea typeface="+mj-ea"/>
                <a:cs typeface="+mj-cs"/>
              </a:defRPr>
            </a:lvl1pPr>
          </a:lstStyle>
          <a:p>
            <a:r>
              <a:rPr lang="en-US" altLang="zh-CN" sz="5400" dirty="0">
                <a:latin typeface="Arial" panose="020B0604020202020204" pitchFamily="34" charset="0"/>
                <a:cs typeface="Arial" panose="020B0604020202020204" pitchFamily="34" charset="0"/>
              </a:rPr>
              <a:t>Paper ID #1665</a:t>
            </a:r>
            <a:endParaRPr lang="en-US" altLang="en-US" sz="5000" dirty="0">
              <a:latin typeface="Arial" panose="020B0604020202020204" pitchFamily="34" charset="0"/>
              <a:cs typeface="Arial" panose="020B0604020202020204" pitchFamily="34" charset="0"/>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20" y="1337945"/>
            <a:ext cx="2245995" cy="2252345"/>
          </a:xfrm>
          <a:prstGeom prst="rect">
            <a:avLst/>
          </a:prstGeom>
        </p:spPr>
      </p:pic>
      <p:sp>
        <p:nvSpPr>
          <p:cNvPr id="2" name="矩形 1"/>
          <p:cNvSpPr/>
          <p:nvPr/>
        </p:nvSpPr>
        <p:spPr>
          <a:xfrm>
            <a:off x="4279900" y="3590290"/>
            <a:ext cx="22376130" cy="829945"/>
          </a:xfrm>
          <a:prstGeom prst="rect">
            <a:avLst/>
          </a:prstGeom>
        </p:spPr>
        <p:txBody>
          <a:bodyPr wrap="square">
            <a:spAutoFit/>
          </a:bodyPr>
          <a:lstStyle/>
          <a:p>
            <a:pPr algn="ctr"/>
            <a:r>
              <a:rPr lang="en-US" altLang="en-US" sz="4800" b="1" dirty="0">
                <a:latin typeface="Arial" panose="020B0604020202020204" pitchFamily="34" charset="0"/>
                <a:cs typeface="Arial" panose="020B0604020202020204" pitchFamily="34" charset="0"/>
              </a:rPr>
              <a:t>Multi-Level Region Matching for Fine-Grained Sketch-Based Image Retrieval</a:t>
            </a:r>
            <a:endParaRPr lang="zh-CN" altLang="en-US" sz="4800" dirty="0"/>
          </a:p>
        </p:txBody>
      </p:sp>
      <p:sp>
        <p:nvSpPr>
          <p:cNvPr id="7" name="矩形: 圆角 6"/>
          <p:cNvSpPr/>
          <p:nvPr/>
        </p:nvSpPr>
        <p:spPr>
          <a:xfrm>
            <a:off x="731520" y="7711440"/>
            <a:ext cx="14213840" cy="9484360"/>
          </a:xfrm>
          <a:prstGeom prst="roundRect">
            <a:avLst>
              <a:gd name="adj" fmla="val 1300"/>
            </a:avLst>
          </a:prstGeom>
          <a:noFill/>
          <a:ln w="762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流程图: 过程 7"/>
          <p:cNvSpPr/>
          <p:nvPr/>
        </p:nvSpPr>
        <p:spPr>
          <a:xfrm>
            <a:off x="5566548" y="7685534"/>
            <a:ext cx="4419600" cy="830997"/>
          </a:xfrm>
          <a:prstGeom prst="flowChartProcess">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0" b="1" dirty="0">
                <a:latin typeface="Times New Roman Bold" panose="02020603050405020304" charset="0"/>
                <a:cs typeface="Times New Roman Bold" panose="02020603050405020304" charset="0"/>
              </a:rPr>
              <a:t>Task Setting</a:t>
            </a:r>
            <a:endParaRPr lang="en-US" altLang="zh-CN" sz="4000" b="1" dirty="0">
              <a:latin typeface="Times New Roman Bold" panose="02020603050405020304" charset="0"/>
              <a:cs typeface="Times New Roman Bold" panose="02020603050405020304" charset="0"/>
            </a:endParaRPr>
          </a:p>
        </p:txBody>
      </p:sp>
      <p:sp>
        <p:nvSpPr>
          <p:cNvPr id="22" name="矩形: 圆角 21"/>
          <p:cNvSpPr/>
          <p:nvPr/>
        </p:nvSpPr>
        <p:spPr>
          <a:xfrm>
            <a:off x="15323820" y="7711440"/>
            <a:ext cx="14213840" cy="9547860"/>
          </a:xfrm>
          <a:prstGeom prst="roundRect">
            <a:avLst>
              <a:gd name="adj" fmla="val 1300"/>
            </a:avLst>
          </a:prstGeom>
          <a:noFill/>
          <a:ln w="762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流程图: 过程 23"/>
          <p:cNvSpPr/>
          <p:nvPr/>
        </p:nvSpPr>
        <p:spPr>
          <a:xfrm>
            <a:off x="20265498" y="7691803"/>
            <a:ext cx="4419600" cy="830997"/>
          </a:xfrm>
          <a:prstGeom prst="flowChartProcess">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0" b="1" dirty="0">
                <a:latin typeface="Times New Roman Bold" panose="02020603050405020304" charset="0"/>
                <a:cs typeface="Times New Roman Bold" panose="02020603050405020304" charset="0"/>
              </a:rPr>
              <a:t>Triplet Losses</a:t>
            </a:r>
            <a:endParaRPr lang="en-US" altLang="zh-CN" sz="4000" b="1" dirty="0">
              <a:latin typeface="Times New Roman Bold" panose="02020603050405020304" charset="0"/>
              <a:cs typeface="Times New Roman Bold" panose="02020603050405020304" charset="0"/>
            </a:endParaRPr>
          </a:p>
        </p:txBody>
      </p:sp>
      <p:sp>
        <p:nvSpPr>
          <p:cNvPr id="25" name="矩形: 圆角 24"/>
          <p:cNvSpPr/>
          <p:nvPr/>
        </p:nvSpPr>
        <p:spPr>
          <a:xfrm>
            <a:off x="15294610" y="39145845"/>
            <a:ext cx="14213840" cy="2878455"/>
          </a:xfrm>
          <a:prstGeom prst="roundRect">
            <a:avLst>
              <a:gd name="adj" fmla="val 7345"/>
            </a:avLst>
          </a:prstGeom>
          <a:noFill/>
          <a:ln w="762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流程图: 过程 25"/>
          <p:cNvSpPr/>
          <p:nvPr/>
        </p:nvSpPr>
        <p:spPr>
          <a:xfrm>
            <a:off x="19517419" y="39145603"/>
            <a:ext cx="5767754" cy="830997"/>
          </a:xfrm>
          <a:prstGeom prst="flowChartProcess">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0" b="1" dirty="0">
                <a:latin typeface="Arial" panose="020B0604020202020204" pitchFamily="34" charset="0"/>
                <a:cs typeface="Arial" panose="020B0604020202020204" pitchFamily="34" charset="0"/>
              </a:rPr>
              <a:t>Acknowledgements</a:t>
            </a:r>
            <a:endParaRPr lang="en-US" altLang="zh-CN" sz="4000" b="1" dirty="0">
              <a:latin typeface="Arial" panose="020B0604020202020204" pitchFamily="34" charset="0"/>
              <a:cs typeface="Arial" panose="020B0604020202020204" pitchFamily="34" charset="0"/>
            </a:endParaRPr>
          </a:p>
        </p:txBody>
      </p:sp>
      <p:sp>
        <p:nvSpPr>
          <p:cNvPr id="9" name="矩形 8"/>
          <p:cNvSpPr/>
          <p:nvPr/>
        </p:nvSpPr>
        <p:spPr>
          <a:xfrm>
            <a:off x="15514320" y="40086280"/>
            <a:ext cx="13650595" cy="1938020"/>
          </a:xfrm>
          <a:prstGeom prst="rect">
            <a:avLst/>
          </a:prstGeom>
        </p:spPr>
        <p:txBody>
          <a:bodyPr wrap="square">
            <a:spAutoFit/>
          </a:bodyPr>
          <a:lstStyle/>
          <a:p>
            <a:pPr algn="just"/>
            <a:r>
              <a:rPr lang="en-US" altLang="zh-CN" sz="3000">
                <a:solidFill>
                  <a:srgbClr val="000000"/>
                </a:solidFill>
                <a:latin typeface="Times New Roman Regular" panose="02020603050405020304" charset="0"/>
                <a:cs typeface="Times New Roman Regular" panose="02020603050405020304" charset="0"/>
              </a:rPr>
              <a:t>The work is supported by Shanghai Municipal Science and Technology Major Project, China (2021SHZDZX0102), and Shanghai Municipal Science and Technology Key Project (Grant No. 20511100300), and National Science Foundation of China (61902247).</a:t>
            </a:r>
            <a:endParaRPr lang="en-US" altLang="zh-CN" sz="3000">
              <a:solidFill>
                <a:srgbClr val="000000"/>
              </a:solidFill>
              <a:latin typeface="Times New Roman Regular" panose="02020603050405020304" charset="0"/>
              <a:cs typeface="Times New Roman Regular" panose="02020603050405020304" charset="0"/>
            </a:endParaRPr>
          </a:p>
        </p:txBody>
      </p:sp>
      <p:sp>
        <p:nvSpPr>
          <p:cNvPr id="35" name="矩形: 圆角 34"/>
          <p:cNvSpPr/>
          <p:nvPr/>
        </p:nvSpPr>
        <p:spPr>
          <a:xfrm>
            <a:off x="724535" y="17673955"/>
            <a:ext cx="14213840" cy="11516995"/>
          </a:xfrm>
          <a:prstGeom prst="roundRect">
            <a:avLst>
              <a:gd name="adj" fmla="val 1300"/>
            </a:avLst>
          </a:prstGeom>
          <a:noFill/>
          <a:ln w="762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矩形: 圆角 35"/>
          <p:cNvSpPr/>
          <p:nvPr/>
        </p:nvSpPr>
        <p:spPr>
          <a:xfrm>
            <a:off x="731520" y="29576395"/>
            <a:ext cx="14213840" cy="12447905"/>
          </a:xfrm>
          <a:prstGeom prst="roundRect">
            <a:avLst>
              <a:gd name="adj" fmla="val 2051"/>
            </a:avLst>
          </a:prstGeom>
          <a:noFill/>
          <a:ln w="762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15321915" y="34112835"/>
            <a:ext cx="14213840" cy="4620895"/>
          </a:xfrm>
          <a:prstGeom prst="roundRect">
            <a:avLst>
              <a:gd name="adj" fmla="val 3505"/>
            </a:avLst>
          </a:prstGeom>
          <a:noFill/>
          <a:ln w="762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8" name="流程图: 过程 37"/>
          <p:cNvSpPr/>
          <p:nvPr/>
        </p:nvSpPr>
        <p:spPr>
          <a:xfrm>
            <a:off x="20367305" y="34112706"/>
            <a:ext cx="4123808" cy="830997"/>
          </a:xfrm>
          <a:prstGeom prst="flowChartProcess">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0" b="1" dirty="0">
                <a:latin typeface="Times New Roman Bold" panose="02020603050405020304" charset="0"/>
                <a:cs typeface="Times New Roman Bold" panose="02020603050405020304" charset="0"/>
              </a:rPr>
              <a:t>Conclusion</a:t>
            </a:r>
            <a:endParaRPr lang="en-US" altLang="zh-CN" sz="4000" b="1" dirty="0">
              <a:latin typeface="Times New Roman Bold" panose="02020603050405020304" charset="0"/>
              <a:cs typeface="Times New Roman Bold" panose="02020603050405020304" charset="0"/>
            </a:endParaRPr>
          </a:p>
        </p:txBody>
      </p:sp>
      <p:sp>
        <p:nvSpPr>
          <p:cNvPr id="49" name="流程图: 过程 48"/>
          <p:cNvSpPr/>
          <p:nvPr/>
        </p:nvSpPr>
        <p:spPr>
          <a:xfrm>
            <a:off x="5599536" y="17665962"/>
            <a:ext cx="4419600" cy="830997"/>
          </a:xfrm>
          <a:prstGeom prst="flowChartProcess">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0" b="1" dirty="0">
                <a:latin typeface="Times New Roman Bold" panose="02020603050405020304" charset="0"/>
                <a:cs typeface="Times New Roman Bold" panose="02020603050405020304" charset="0"/>
              </a:rPr>
              <a:t>Framework</a:t>
            </a:r>
            <a:endParaRPr lang="en-US" altLang="zh-CN" sz="4000" b="1" dirty="0">
              <a:latin typeface="Times New Roman Bold" panose="02020603050405020304" charset="0"/>
              <a:cs typeface="Times New Roman Bold" panose="02020603050405020304" charset="0"/>
            </a:endParaRPr>
          </a:p>
        </p:txBody>
      </p:sp>
      <p:sp>
        <p:nvSpPr>
          <p:cNvPr id="80" name="矩形 79"/>
          <p:cNvSpPr/>
          <p:nvPr/>
        </p:nvSpPr>
        <p:spPr>
          <a:xfrm>
            <a:off x="1065016" y="24603470"/>
            <a:ext cx="13458160" cy="583565"/>
          </a:xfrm>
          <a:prstGeom prst="rect">
            <a:avLst/>
          </a:prstGeom>
        </p:spPr>
        <p:txBody>
          <a:bodyPr wrap="square">
            <a:spAutoFit/>
          </a:bodyPr>
          <a:lstStyle/>
          <a:p>
            <a:pPr algn="ctr"/>
            <a:r>
              <a:rPr lang="en-US" altLang="zh-CN" sz="3200" b="1" dirty="0">
                <a:solidFill>
                  <a:srgbClr val="000000"/>
                </a:solidFill>
                <a:latin typeface="Arial" panose="020B0604020202020204" pitchFamily="34" charset="0"/>
                <a:cs typeface="Arial" panose="020B0604020202020204" pitchFamily="34" charset="0"/>
              </a:rPr>
              <a:t>Overview of the proposed MLRM</a:t>
            </a:r>
            <a:endParaRPr lang="zh-CN" altLang="en-US" sz="3200" b="1" dirty="0">
              <a:solidFill>
                <a:srgbClr val="000000"/>
              </a:solidFill>
              <a:latin typeface="Arial" panose="020B0604020202020204" pitchFamily="34" charset="0"/>
              <a:cs typeface="Arial" panose="020B0604020202020204" pitchFamily="34" charset="0"/>
            </a:endParaRPr>
          </a:p>
        </p:txBody>
      </p:sp>
      <p:sp>
        <p:nvSpPr>
          <p:cNvPr id="83" name="矩形 82"/>
          <p:cNvSpPr/>
          <p:nvPr/>
        </p:nvSpPr>
        <p:spPr>
          <a:xfrm>
            <a:off x="1290124" y="25228800"/>
            <a:ext cx="13007944" cy="3784600"/>
          </a:xfrm>
          <a:prstGeom prst="rect">
            <a:avLst/>
          </a:prstGeom>
        </p:spPr>
        <p:txBody>
          <a:bodyPr wrap="square">
            <a:spAutoFit/>
          </a:bodyPr>
          <a:lstStyle/>
          <a:p>
            <a:pPr marL="565150" lvl="1" indent="-565150" defTabSz="2033905">
              <a:lnSpc>
                <a:spcPct val="125000"/>
              </a:lnSpc>
              <a:buFont typeface="Wingdings" panose="05000000000000000000" pitchFamily="2" charset="2"/>
              <a:buChar char="Ø"/>
              <a:defRPr/>
            </a:pPr>
            <a:r>
              <a:rPr lang="en-US" altLang="zh-CN" sz="3200" dirty="0">
                <a:solidFill>
                  <a:srgbClr val="000000"/>
                </a:solidFill>
                <a:latin typeface="Times New Roman Regular" panose="02020603050405020304" charset="0"/>
                <a:cs typeface="Times New Roman Regular" panose="02020603050405020304" charset="0"/>
              </a:rPr>
              <a:t>In DRE, we propose a LAMA structure to extract different attention maps to attend multi-level CNN feature maps. </a:t>
            </a:r>
            <a:endParaRPr lang="en-US" altLang="zh-CN" sz="3200" dirty="0">
              <a:solidFill>
                <a:srgbClr val="000000"/>
              </a:solidFill>
              <a:latin typeface="Times New Roman Regular" panose="02020603050405020304" charset="0"/>
              <a:cs typeface="Times New Roman Regular" panose="02020603050405020304" charset="0"/>
            </a:endParaRPr>
          </a:p>
          <a:p>
            <a:pPr marL="565150" lvl="1" indent="-565150" defTabSz="2033905">
              <a:lnSpc>
                <a:spcPct val="125000"/>
              </a:lnSpc>
              <a:buFont typeface="Wingdings" panose="05000000000000000000" pitchFamily="2" charset="2"/>
              <a:buChar char="Ø"/>
              <a:defRPr/>
            </a:pPr>
            <a:r>
              <a:rPr lang="en-US" altLang="en-US" sz="3200" dirty="0">
                <a:solidFill>
                  <a:srgbClr val="000000"/>
                </a:solidFill>
                <a:latin typeface="Times New Roman Regular" panose="02020603050405020304" charset="0"/>
                <a:cs typeface="Times New Roman Regular" panose="02020603050405020304" charset="0"/>
              </a:rPr>
              <a:t>In RLA, we adopt a transformer-based attentive matching module to obtain attention weights for different regions and levels.</a:t>
            </a:r>
            <a:endParaRPr lang="en-US" altLang="en-US" sz="3200" dirty="0">
              <a:solidFill>
                <a:srgbClr val="000000"/>
              </a:solidFill>
              <a:latin typeface="Times New Roman Regular" panose="02020603050405020304" charset="0"/>
              <a:cs typeface="Times New Roman Regular" panose="02020603050405020304" charset="0"/>
            </a:endParaRPr>
          </a:p>
          <a:p>
            <a:pPr marL="565150" lvl="1" indent="-565150" defTabSz="2033905">
              <a:lnSpc>
                <a:spcPct val="125000"/>
              </a:lnSpc>
              <a:buFont typeface="Wingdings" panose="05000000000000000000" pitchFamily="2" charset="2"/>
              <a:buChar char="Ø"/>
              <a:defRPr/>
            </a:pPr>
            <a:r>
              <a:rPr lang="en-US" altLang="en-US" sz="3200" dirty="0">
                <a:solidFill>
                  <a:srgbClr val="000000"/>
                </a:solidFill>
                <a:latin typeface="Times New Roman Regular" panose="02020603050405020304" charset="0"/>
                <a:cs typeface="Times New Roman Regular" panose="02020603050405020304" charset="0"/>
              </a:rPr>
              <a:t>At last, we aggregate region/level-wise distances by weights as a retrieval distance.</a:t>
            </a:r>
            <a:endParaRPr lang="en-US" altLang="en-US" sz="3200" dirty="0">
              <a:solidFill>
                <a:srgbClr val="000000"/>
              </a:solidFill>
              <a:latin typeface="Times New Roman Regular" panose="02020603050405020304" charset="0"/>
              <a:cs typeface="Times New Roman Regular" panose="02020603050405020304" charset="0"/>
            </a:endParaRPr>
          </a:p>
        </p:txBody>
      </p:sp>
      <p:sp>
        <p:nvSpPr>
          <p:cNvPr id="84" name="流程图: 过程 83"/>
          <p:cNvSpPr/>
          <p:nvPr/>
        </p:nvSpPr>
        <p:spPr>
          <a:xfrm>
            <a:off x="5621761" y="29555947"/>
            <a:ext cx="4419600" cy="830997"/>
          </a:xfrm>
          <a:prstGeom prst="flowChartProcess">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0" b="1" dirty="0">
                <a:latin typeface="Times New Roman Regular" panose="02020603050405020304" charset="0"/>
                <a:cs typeface="Times New Roman Regular" panose="02020603050405020304" charset="0"/>
              </a:rPr>
              <a:t>LAMA </a:t>
            </a:r>
            <a:r>
              <a:rPr lang="en-US" altLang="zh-CN" sz="4000" b="1" i="1" dirty="0">
                <a:latin typeface="Times New Roman Regular" panose="02020603050405020304" charset="0"/>
                <a:cs typeface="Times New Roman Regular" panose="02020603050405020304" charset="0"/>
              </a:rPr>
              <a:t>v.s. </a:t>
            </a:r>
            <a:r>
              <a:rPr lang="en-US" altLang="zh-CN" sz="4000" b="1" dirty="0">
                <a:latin typeface="Times New Roman Regular" panose="02020603050405020304" charset="0"/>
                <a:cs typeface="Times New Roman Regular" panose="02020603050405020304" charset="0"/>
              </a:rPr>
              <a:t>CAMA</a:t>
            </a:r>
            <a:endParaRPr lang="en-US" altLang="zh-CN" sz="4000" b="1" dirty="0">
              <a:latin typeface="Times New Roman Regular" panose="02020603050405020304" charset="0"/>
              <a:cs typeface="Times New Roman Regular" panose="02020603050405020304" charset="0"/>
            </a:endParaRPr>
          </a:p>
        </p:txBody>
      </p:sp>
      <p:sp>
        <p:nvSpPr>
          <p:cNvPr id="77" name="Content Placeholder 14"/>
          <p:cNvSpPr txBox="1"/>
          <p:nvPr/>
        </p:nvSpPr>
        <p:spPr>
          <a:xfrm>
            <a:off x="15461615" y="34943415"/>
            <a:ext cx="13787755" cy="3615690"/>
          </a:xfrm>
          <a:prstGeom prst="rect">
            <a:avLst/>
          </a:prstGeom>
        </p:spPr>
        <p:txBody>
          <a:bodyPr/>
          <a:lstStyle>
            <a:lvl1pPr marL="1600200" indent="-1600200" algn="l" defTabSz="2133600" rtl="0" eaLnBrk="1" latinLnBrk="0" hangingPunct="1">
              <a:spcBef>
                <a:spcPct val="20000"/>
              </a:spcBef>
              <a:buFont typeface="Arial" panose="020B0604020202020204"/>
              <a:buChar char="•"/>
              <a:defRPr sz="14900" kern="1200">
                <a:solidFill>
                  <a:schemeClr val="tx1"/>
                </a:solidFill>
                <a:latin typeface="+mn-lt"/>
                <a:ea typeface="+mn-ea"/>
                <a:cs typeface="+mn-cs"/>
              </a:defRPr>
            </a:lvl1pPr>
            <a:lvl2pPr marL="3467100" indent="-1333500" algn="l" defTabSz="2133600" rtl="0" eaLnBrk="1" latinLnBrk="0" hangingPunct="1">
              <a:spcBef>
                <a:spcPct val="20000"/>
              </a:spcBef>
              <a:buFont typeface="Arial" panose="020B0604020202020204"/>
              <a:buChar char="–"/>
              <a:defRPr sz="13000" kern="1200">
                <a:solidFill>
                  <a:schemeClr val="tx1"/>
                </a:solidFill>
                <a:latin typeface="+mn-lt"/>
                <a:ea typeface="+mn-ea"/>
                <a:cs typeface="+mn-cs"/>
              </a:defRPr>
            </a:lvl2pPr>
            <a:lvl3pPr marL="5333365" indent="-1066800" algn="l" defTabSz="2133600" rtl="0" eaLnBrk="1" latinLnBrk="0" hangingPunct="1">
              <a:spcBef>
                <a:spcPct val="20000"/>
              </a:spcBef>
              <a:buFont typeface="Arial" panose="020B0604020202020204"/>
              <a:buChar char="•"/>
              <a:defRPr sz="11200" kern="1200">
                <a:solidFill>
                  <a:schemeClr val="tx1"/>
                </a:solidFill>
                <a:latin typeface="+mn-lt"/>
                <a:ea typeface="+mn-ea"/>
                <a:cs typeface="+mn-cs"/>
              </a:defRPr>
            </a:lvl3pPr>
            <a:lvl4pPr marL="7466965"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4pPr>
            <a:lvl5pPr marL="9600565"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5pPr>
            <a:lvl6pPr marL="11734165"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6pPr>
            <a:lvl7pPr marL="13867130"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7pPr>
            <a:lvl8pPr marL="16000730"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8pPr>
            <a:lvl9pPr marL="18134330" indent="-1066800" algn="l" defTabSz="2133600" rtl="0" eaLnBrk="1" latinLnBrk="0" hangingPunct="1">
              <a:spcBef>
                <a:spcPct val="20000"/>
              </a:spcBef>
              <a:buFont typeface="Arial" panose="020B0604020202020204"/>
              <a:buChar char="•"/>
              <a:defRPr sz="9300" kern="1200">
                <a:solidFill>
                  <a:schemeClr val="tx1"/>
                </a:solidFill>
                <a:latin typeface="+mn-lt"/>
                <a:ea typeface="+mn-ea"/>
                <a:cs typeface="+mn-cs"/>
              </a:defRPr>
            </a:lvl9pPr>
          </a:lstStyle>
          <a:p>
            <a:pPr marL="565150" lvl="1" indent="-565150" defTabSz="2033905">
              <a:lnSpc>
                <a:spcPct val="114000"/>
              </a:lnSpc>
              <a:spcBef>
                <a:spcPts val="1200"/>
              </a:spcBef>
              <a:buFont typeface="Wingdings" panose="05000000000000000000" pitchFamily="2" charset="2"/>
              <a:buChar char="Ø"/>
              <a:defRPr/>
            </a:pPr>
            <a:r>
              <a:rPr lang="en-US" altLang="zh-CN" sz="3200" dirty="0">
                <a:solidFill>
                  <a:srgbClr val="000000"/>
                </a:solidFill>
                <a:latin typeface="Times New Roman Regular" panose="02020603050405020304" charset="0"/>
                <a:cs typeface="Times New Roman Regular" panose="02020603050405020304" charset="0"/>
              </a:rPr>
              <a:t>To establish fine-grained correspondence between sketches and im_x0002_ages, we propose Multi-Level Region Matching (MLRM).</a:t>
            </a:r>
            <a:endParaRPr lang="en-US" altLang="zh-CN" sz="3200" dirty="0">
              <a:solidFill>
                <a:srgbClr val="000000"/>
              </a:solidFill>
              <a:latin typeface="Times New Roman Regular" panose="02020603050405020304" charset="0"/>
              <a:cs typeface="Times New Roman Regular" panose="02020603050405020304" charset="0"/>
            </a:endParaRPr>
          </a:p>
          <a:p>
            <a:pPr marL="565150" lvl="1" indent="-565150" defTabSz="2033905">
              <a:lnSpc>
                <a:spcPct val="114000"/>
              </a:lnSpc>
              <a:spcBef>
                <a:spcPts val="1200"/>
              </a:spcBef>
              <a:buFont typeface="Wingdings" panose="05000000000000000000" pitchFamily="2" charset="2"/>
              <a:buChar char="Ø"/>
              <a:defRPr/>
            </a:pPr>
            <a:r>
              <a:rPr lang="en-US" altLang="zh-CN" sz="3200" dirty="0">
                <a:solidFill>
                  <a:srgbClr val="000000"/>
                </a:solidFill>
                <a:latin typeface="Times New Roman Regular" panose="02020603050405020304" charset="0"/>
                <a:cs typeface="Times New Roman Regular" panose="02020603050405020304" charset="0"/>
              </a:rPr>
              <a:t>MLRM consists of DRE that generates discriminative regions and RLA to obtain attention weights for different regions and levels.</a:t>
            </a:r>
            <a:endParaRPr lang="en-US" altLang="zh-CN" sz="3200" dirty="0">
              <a:solidFill>
                <a:srgbClr val="000000"/>
              </a:solidFill>
              <a:latin typeface="Times New Roman Regular" panose="02020603050405020304" charset="0"/>
              <a:cs typeface="Times New Roman Regular" panose="02020603050405020304" charset="0"/>
            </a:endParaRPr>
          </a:p>
          <a:p>
            <a:pPr marL="565150" lvl="1" indent="-565150" defTabSz="2033905">
              <a:lnSpc>
                <a:spcPct val="114000"/>
              </a:lnSpc>
              <a:spcBef>
                <a:spcPts val="1200"/>
              </a:spcBef>
              <a:buFont typeface="Wingdings" panose="05000000000000000000" pitchFamily="2" charset="2"/>
              <a:buChar char="Ø"/>
              <a:defRPr/>
            </a:pPr>
            <a:r>
              <a:rPr lang="en-US" altLang="zh-CN" sz="3200" dirty="0">
                <a:solidFill>
                  <a:srgbClr val="000000"/>
                </a:solidFill>
                <a:latin typeface="Times New Roman Regular" panose="02020603050405020304" charset="0"/>
                <a:cs typeface="Times New Roman Regular" panose="02020603050405020304" charset="0"/>
              </a:rPr>
              <a:t>Comprehensive experiments have demonstrated that MLRM achieves SOTA acc@1 at the cost of a relatively low computation overhead.</a:t>
            </a:r>
            <a:endParaRPr lang="en-US" altLang="zh-CN" sz="3200" dirty="0">
              <a:solidFill>
                <a:srgbClr val="000000"/>
              </a:solidFill>
              <a:latin typeface="Times New Roman Regular" panose="02020603050405020304" charset="0"/>
              <a:cs typeface="Times New Roman Regular" panose="02020603050405020304" charset="0"/>
            </a:endParaRPr>
          </a:p>
        </p:txBody>
      </p:sp>
      <p:sp>
        <p:nvSpPr>
          <p:cNvPr id="16" name="副标题 4"/>
          <p:cNvSpPr>
            <a:spLocks noGrp="1"/>
          </p:cNvSpPr>
          <p:nvPr/>
        </p:nvSpPr>
        <p:spPr>
          <a:xfrm>
            <a:off x="3971925" y="4793615"/>
            <a:ext cx="5903595" cy="18789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effectLst/>
                <a:latin typeface="+mn-ea"/>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3200" dirty="0">
                <a:latin typeface="Times New Roman Regular" panose="02020603050405020304" charset="0"/>
                <a:cs typeface="Times New Roman Regular" panose="02020603050405020304" charset="0"/>
                <a:sym typeface="+mn-ea"/>
              </a:rPr>
              <a:t> Zhixin Ling</a:t>
            </a:r>
            <a:endParaRPr lang="en-US" altLang="zh-CN" sz="3200" dirty="0">
              <a:latin typeface="Times New Roman Regular" panose="02020603050405020304" charset="0"/>
              <a:cs typeface="Times New Roman Regular" panose="02020603050405020304" charset="0"/>
              <a:sym typeface="+mn-ea"/>
            </a:endParaRPr>
          </a:p>
          <a:p>
            <a:pPr algn="ctr"/>
            <a:r>
              <a:rPr lang="en-US" altLang="zh-CN" sz="3200" dirty="0">
                <a:latin typeface="Times New Roman Regular" panose="02020603050405020304" charset="0"/>
                <a:cs typeface="Times New Roman Regular" panose="02020603050405020304" charset="0"/>
                <a:sym typeface="+mn-ea"/>
              </a:rPr>
              <a:t>1069066484@qq.com</a:t>
            </a:r>
            <a:endParaRPr lang="en-US" altLang="zh-CN" sz="3200" dirty="0">
              <a:latin typeface="Times New Roman Regular" panose="02020603050405020304" charset="0"/>
              <a:cs typeface="Times New Roman Regular" panose="02020603050405020304" charset="0"/>
              <a:sym typeface="+mn-ea"/>
            </a:endParaRPr>
          </a:p>
          <a:p>
            <a:pPr algn="ctr"/>
            <a:r>
              <a:rPr lang="en-US" altLang="zh-CN" sz="3200" dirty="0">
                <a:latin typeface="Times New Roman Regular" panose="02020603050405020304" charset="0"/>
                <a:cs typeface="Times New Roman Regular" panose="02020603050405020304" charset="0"/>
                <a:sym typeface="+mn-ea"/>
              </a:rPr>
              <a:t>Fudan University</a:t>
            </a:r>
            <a:endParaRPr lang="en-US" altLang="zh-CN" sz="3200" dirty="0">
              <a:latin typeface="Times New Roman Regular" panose="02020603050405020304" charset="0"/>
              <a:cs typeface="Times New Roman Regular" panose="02020603050405020304" charset="0"/>
              <a:sym typeface="+mn-ea"/>
            </a:endParaRPr>
          </a:p>
        </p:txBody>
      </p:sp>
      <p:sp>
        <p:nvSpPr>
          <p:cNvPr id="19" name="副标题 4"/>
          <p:cNvSpPr>
            <a:spLocks noGrp="1"/>
          </p:cNvSpPr>
          <p:nvPr/>
        </p:nvSpPr>
        <p:spPr>
          <a:xfrm>
            <a:off x="9003030" y="4793615"/>
            <a:ext cx="5044440" cy="18789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effectLst/>
                <a:latin typeface="+mn-ea"/>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3200" dirty="0">
                <a:latin typeface="Times New Roman Regular" panose="02020603050405020304" charset="0"/>
                <a:cs typeface="Times New Roman Regular" panose="02020603050405020304" charset="0"/>
                <a:sym typeface="+mn-ea"/>
              </a:rPr>
              <a:t> Zhen Xing</a:t>
            </a:r>
            <a:endParaRPr lang="en-US" altLang="zh-CN" sz="3200" dirty="0">
              <a:latin typeface="Times New Roman Regular" panose="02020603050405020304" charset="0"/>
              <a:cs typeface="Times New Roman Regular" panose="02020603050405020304" charset="0"/>
              <a:sym typeface="+mn-ea"/>
            </a:endParaRPr>
          </a:p>
          <a:p>
            <a:pPr algn="ctr"/>
            <a:r>
              <a:rPr lang="en-US" altLang="zh-CN" sz="3200" dirty="0">
                <a:latin typeface="Times New Roman Regular" panose="02020603050405020304" charset="0"/>
                <a:cs typeface="Times New Roman Regular" panose="02020603050405020304" charset="0"/>
                <a:sym typeface="+mn-ea"/>
              </a:rPr>
              <a:t>zxing20@fudan.edu.cn</a:t>
            </a:r>
            <a:endParaRPr lang="en-US" altLang="zh-CN" sz="3200" dirty="0">
              <a:latin typeface="Times New Roman Regular" panose="02020603050405020304" charset="0"/>
              <a:cs typeface="Times New Roman Regular" panose="02020603050405020304" charset="0"/>
              <a:sym typeface="+mn-ea"/>
            </a:endParaRPr>
          </a:p>
          <a:p>
            <a:pPr algn="ctr"/>
            <a:r>
              <a:rPr lang="en-US" altLang="zh-CN" sz="3200" dirty="0">
                <a:latin typeface="Times New Roman Regular" panose="02020603050405020304" charset="0"/>
                <a:cs typeface="Times New Roman Regular" panose="02020603050405020304" charset="0"/>
                <a:sym typeface="+mn-ea"/>
              </a:rPr>
              <a:t>Fudan University</a:t>
            </a:r>
            <a:endParaRPr lang="en-US" altLang="zh-CN" sz="3200" dirty="0">
              <a:latin typeface="Times New Roman Regular" panose="02020603050405020304" charset="0"/>
              <a:cs typeface="Times New Roman Regular" panose="02020603050405020304" charset="0"/>
              <a:sym typeface="+mn-ea"/>
            </a:endParaRPr>
          </a:p>
        </p:txBody>
      </p:sp>
      <p:sp>
        <p:nvSpPr>
          <p:cNvPr id="20" name="副标题 4"/>
          <p:cNvSpPr>
            <a:spLocks noGrp="1"/>
          </p:cNvSpPr>
          <p:nvPr/>
        </p:nvSpPr>
        <p:spPr>
          <a:xfrm>
            <a:off x="13554710" y="4793615"/>
            <a:ext cx="6688455" cy="16630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effectLst/>
                <a:latin typeface="+mn-ea"/>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3200" dirty="0">
                <a:latin typeface="Times New Roman Regular" panose="02020603050405020304" charset="0"/>
                <a:cs typeface="Times New Roman Regular" panose="02020603050405020304" charset="0"/>
                <a:sym typeface="+mn-ea"/>
              </a:rPr>
              <a:t> Jiangtong Li</a:t>
            </a:r>
            <a:endParaRPr lang="en-US" altLang="zh-CN" sz="3200" dirty="0">
              <a:latin typeface="Times New Roman Regular" panose="02020603050405020304" charset="0"/>
              <a:cs typeface="Times New Roman Regular" panose="02020603050405020304" charset="0"/>
              <a:sym typeface="+mn-ea"/>
            </a:endParaRPr>
          </a:p>
          <a:p>
            <a:pPr algn="ctr"/>
            <a:r>
              <a:rPr lang="en-US" altLang="zh-CN" sz="3200" dirty="0">
                <a:latin typeface="Times New Roman Regular" panose="02020603050405020304" charset="0"/>
                <a:cs typeface="Times New Roman Regular" panose="02020603050405020304" charset="0"/>
                <a:sym typeface="+mn-ea"/>
              </a:rPr>
              <a:t>keep_moving-Lee@sjtu.edu.cn</a:t>
            </a:r>
            <a:endParaRPr lang="en-US" altLang="zh-CN" sz="3200" dirty="0">
              <a:latin typeface="Times New Roman Regular" panose="02020603050405020304" charset="0"/>
              <a:cs typeface="Times New Roman Regular" panose="02020603050405020304" charset="0"/>
              <a:sym typeface="+mn-ea"/>
            </a:endParaRPr>
          </a:p>
          <a:p>
            <a:pPr algn="ctr"/>
            <a:r>
              <a:rPr lang="en-US" altLang="zh-CN" sz="3200" dirty="0">
                <a:latin typeface="Times New Roman Regular" panose="02020603050405020304" charset="0"/>
                <a:cs typeface="Times New Roman Regular" panose="02020603050405020304" charset="0"/>
                <a:sym typeface="+mn-ea"/>
              </a:rPr>
              <a:t>Shanghai Jiao Tong University</a:t>
            </a:r>
            <a:endParaRPr lang="en-US" altLang="zh-CN" sz="3200" dirty="0">
              <a:latin typeface="Times New Roman Regular" panose="02020603050405020304" charset="0"/>
              <a:cs typeface="Times New Roman Regular" panose="02020603050405020304" charset="0"/>
              <a:sym typeface="+mn-ea"/>
            </a:endParaRPr>
          </a:p>
        </p:txBody>
      </p:sp>
      <p:sp>
        <p:nvSpPr>
          <p:cNvPr id="21" name="副标题 4"/>
          <p:cNvSpPr>
            <a:spLocks noGrp="1"/>
          </p:cNvSpPr>
          <p:nvPr/>
        </p:nvSpPr>
        <p:spPr>
          <a:xfrm>
            <a:off x="20116800" y="4793615"/>
            <a:ext cx="5623560" cy="960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effectLst/>
                <a:latin typeface="+mn-ea"/>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3200" dirty="0">
                <a:latin typeface="Times New Roman Regular" panose="02020603050405020304" charset="0"/>
                <a:cs typeface="Times New Roman Regular" panose="02020603050405020304" charset="0"/>
                <a:sym typeface="+mn-ea"/>
              </a:rPr>
              <a:t> Li Niu*</a:t>
            </a:r>
            <a:endParaRPr lang="en-US" altLang="zh-CN" sz="3200" dirty="0">
              <a:latin typeface="Times New Roman Regular" panose="02020603050405020304" charset="0"/>
              <a:cs typeface="Times New Roman Regular" panose="02020603050405020304" charset="0"/>
              <a:sym typeface="+mn-ea"/>
            </a:endParaRPr>
          </a:p>
          <a:p>
            <a:pPr algn="ctr"/>
            <a:r>
              <a:rPr lang="en-US" altLang="zh-CN" sz="3200" dirty="0">
                <a:latin typeface="Times New Roman Regular" panose="02020603050405020304" charset="0"/>
                <a:cs typeface="Times New Roman Regular" panose="02020603050405020304" charset="0"/>
                <a:sym typeface="+mn-ea"/>
              </a:rPr>
              <a:t>ustcnewly@sjtu.edu.cn</a:t>
            </a:r>
            <a:endParaRPr lang="en-US" altLang="zh-CN" sz="3200" dirty="0">
              <a:latin typeface="Times New Roman Regular" panose="02020603050405020304" charset="0"/>
              <a:cs typeface="Times New Roman Regular" panose="02020603050405020304" charset="0"/>
              <a:sym typeface="+mn-ea"/>
            </a:endParaRPr>
          </a:p>
          <a:p>
            <a:pPr algn="ctr"/>
            <a:r>
              <a:rPr lang="en-US" altLang="zh-CN" sz="3200" dirty="0">
                <a:latin typeface="Times New Roman Regular" panose="02020603050405020304" charset="0"/>
                <a:cs typeface="Times New Roman Regular" panose="02020603050405020304" charset="0"/>
                <a:sym typeface="+mn-ea"/>
              </a:rPr>
              <a:t>Shanghai Jiao Tong University</a:t>
            </a:r>
            <a:endParaRPr lang="en-US" altLang="zh-CN" sz="3200" dirty="0">
              <a:latin typeface="Times New Roman Regular" panose="02020603050405020304" charset="0"/>
              <a:cs typeface="Times New Roman Regular" panose="02020603050405020304" charset="0"/>
              <a:sym typeface="+mn-ea"/>
            </a:endParaRPr>
          </a:p>
        </p:txBody>
      </p:sp>
      <p:pic>
        <p:nvPicPr>
          <p:cNvPr id="100" name="图片 99" descr="n02694662_92-1"/>
          <p:cNvPicPr>
            <a:picLocks noChangeAspect="1"/>
          </p:cNvPicPr>
          <p:nvPr/>
        </p:nvPicPr>
        <p:blipFill>
          <a:blip r:embed="rId3"/>
          <a:stretch>
            <a:fillRect/>
          </a:stretch>
        </p:blipFill>
        <p:spPr>
          <a:xfrm>
            <a:off x="7531100" y="8555990"/>
            <a:ext cx="1800000" cy="1800000"/>
          </a:xfrm>
          <a:prstGeom prst="rect">
            <a:avLst/>
          </a:prstGeom>
        </p:spPr>
      </p:pic>
      <p:sp>
        <p:nvSpPr>
          <p:cNvPr id="101" name="文本框 100"/>
          <p:cNvSpPr txBox="1"/>
          <p:nvPr/>
        </p:nvSpPr>
        <p:spPr>
          <a:xfrm>
            <a:off x="3745230" y="9194800"/>
            <a:ext cx="3878580" cy="706755"/>
          </a:xfrm>
          <a:prstGeom prst="rect">
            <a:avLst/>
          </a:prstGeom>
          <a:noFill/>
        </p:spPr>
        <p:txBody>
          <a:bodyPr wrap="none" rtlCol="0" anchor="t">
            <a:spAutoFit/>
          </a:bodyPr>
          <a:p>
            <a:r>
              <a:rPr lang="en-US" altLang="zh-CN" sz="4000">
                <a:solidFill>
                  <a:schemeClr val="accent1"/>
                </a:solidFill>
                <a:effectLst>
                  <a:outerShdw blurRad="38100" dist="25400" dir="5400000" algn="ctr" rotWithShape="0">
                    <a:srgbClr val="6E747A">
                      <a:alpha val="43000"/>
                    </a:srgbClr>
                  </a:outerShdw>
                </a:effectLst>
                <a:latin typeface="Times New Roman Regular" panose="02020603050405020304" charset="0"/>
                <a:cs typeface="Times New Roman Regular" panose="02020603050405020304" charset="0"/>
                <a:sym typeface="+mn-ea"/>
              </a:rPr>
              <a:t>The Query Sketch</a:t>
            </a:r>
            <a:endParaRPr lang="zh-CN" altLang="en-US" sz="4000">
              <a:latin typeface="Times New Roman Regular" panose="02020603050405020304" charset="0"/>
              <a:cs typeface="Times New Roman Regular" panose="02020603050405020304" charset="0"/>
            </a:endParaRPr>
          </a:p>
        </p:txBody>
      </p:sp>
      <p:cxnSp>
        <p:nvCxnSpPr>
          <p:cNvPr id="102" name="直接连接符 101"/>
          <p:cNvCxnSpPr/>
          <p:nvPr/>
        </p:nvCxnSpPr>
        <p:spPr>
          <a:xfrm>
            <a:off x="8135620" y="10591165"/>
            <a:ext cx="0" cy="6301740"/>
          </a:xfrm>
          <a:prstGeom prst="line">
            <a:avLst/>
          </a:prstGeom>
        </p:spPr>
        <p:style>
          <a:lnRef idx="3">
            <a:schemeClr val="accent3"/>
          </a:lnRef>
          <a:fillRef idx="0">
            <a:schemeClr val="accent3"/>
          </a:fillRef>
          <a:effectRef idx="2">
            <a:schemeClr val="accent3"/>
          </a:effectRef>
          <a:fontRef idx="minor">
            <a:schemeClr val="tx1"/>
          </a:fontRef>
        </p:style>
      </p:cxnSp>
      <p:pic>
        <p:nvPicPr>
          <p:cNvPr id="103" name="图片 102" descr="n02694662_92"/>
          <p:cNvPicPr>
            <a:picLocks noChangeAspect="1"/>
          </p:cNvPicPr>
          <p:nvPr/>
        </p:nvPicPr>
        <p:blipFill>
          <a:blip r:embed="rId4"/>
          <a:stretch>
            <a:fillRect/>
          </a:stretch>
        </p:blipFill>
        <p:spPr>
          <a:xfrm>
            <a:off x="1983105" y="12252960"/>
            <a:ext cx="1440000" cy="1440000"/>
          </a:xfrm>
          <a:prstGeom prst="rect">
            <a:avLst/>
          </a:prstGeom>
        </p:spPr>
      </p:pic>
      <p:pic>
        <p:nvPicPr>
          <p:cNvPr id="104" name="图片 103" descr="n02694662_3501"/>
          <p:cNvPicPr>
            <a:picLocks noChangeAspect="1"/>
          </p:cNvPicPr>
          <p:nvPr/>
        </p:nvPicPr>
        <p:blipFill>
          <a:blip r:embed="rId5"/>
          <a:stretch>
            <a:fillRect/>
          </a:stretch>
        </p:blipFill>
        <p:spPr>
          <a:xfrm>
            <a:off x="1276985" y="13868400"/>
            <a:ext cx="1440000" cy="1440000"/>
          </a:xfrm>
          <a:prstGeom prst="rect">
            <a:avLst/>
          </a:prstGeom>
        </p:spPr>
      </p:pic>
      <p:pic>
        <p:nvPicPr>
          <p:cNvPr id="106" name="图片 105" descr="n02694662_2815"/>
          <p:cNvPicPr>
            <a:picLocks noChangeAspect="1"/>
          </p:cNvPicPr>
          <p:nvPr/>
        </p:nvPicPr>
        <p:blipFill>
          <a:blip r:embed="rId6"/>
          <a:stretch>
            <a:fillRect/>
          </a:stretch>
        </p:blipFill>
        <p:spPr>
          <a:xfrm>
            <a:off x="3075305" y="13959205"/>
            <a:ext cx="1440000" cy="1440000"/>
          </a:xfrm>
          <a:prstGeom prst="rect">
            <a:avLst/>
          </a:prstGeom>
        </p:spPr>
      </p:pic>
      <p:pic>
        <p:nvPicPr>
          <p:cNvPr id="107" name="图片 106" descr="n02764044_1990"/>
          <p:cNvPicPr>
            <a:picLocks noChangeAspect="1"/>
          </p:cNvPicPr>
          <p:nvPr/>
        </p:nvPicPr>
        <p:blipFill>
          <a:blip r:embed="rId7"/>
          <a:stretch>
            <a:fillRect/>
          </a:stretch>
        </p:blipFill>
        <p:spPr>
          <a:xfrm>
            <a:off x="5721985" y="13910310"/>
            <a:ext cx="1440000" cy="1440000"/>
          </a:xfrm>
          <a:prstGeom prst="rect">
            <a:avLst/>
          </a:prstGeom>
        </p:spPr>
      </p:pic>
      <p:pic>
        <p:nvPicPr>
          <p:cNvPr id="110" name="图片 109" descr="n02691156_573"/>
          <p:cNvPicPr>
            <a:picLocks noChangeAspect="1"/>
          </p:cNvPicPr>
          <p:nvPr/>
        </p:nvPicPr>
        <p:blipFill>
          <a:blip r:embed="rId8"/>
          <a:stretch>
            <a:fillRect/>
          </a:stretch>
        </p:blipFill>
        <p:spPr>
          <a:xfrm>
            <a:off x="5721985" y="12379325"/>
            <a:ext cx="1440000" cy="1440000"/>
          </a:xfrm>
          <a:prstGeom prst="rect">
            <a:avLst/>
          </a:prstGeom>
        </p:spPr>
      </p:pic>
      <p:sp>
        <p:nvSpPr>
          <p:cNvPr id="111" name="文本框 110"/>
          <p:cNvSpPr txBox="1"/>
          <p:nvPr/>
        </p:nvSpPr>
        <p:spPr>
          <a:xfrm>
            <a:off x="1297305" y="11076940"/>
            <a:ext cx="3131185" cy="706755"/>
          </a:xfrm>
          <a:prstGeom prst="rect">
            <a:avLst/>
          </a:prstGeom>
          <a:noFill/>
        </p:spPr>
        <p:txBody>
          <a:bodyPr wrap="none" rtlCol="0">
            <a:spAutoFit/>
          </a:bodyPr>
          <a:p>
            <a:r>
              <a:rPr lang="en-US" altLang="zh-CN" sz="4000">
                <a:solidFill>
                  <a:srgbClr val="92D050"/>
                </a:solidFill>
                <a:latin typeface="Times New Roman Regular" panose="02020603050405020304" charset="0"/>
                <a:cs typeface="Times New Roman Regular" panose="02020603050405020304" charset="0"/>
              </a:rPr>
              <a:t>Positive Cases</a:t>
            </a:r>
            <a:endParaRPr lang="en-US" altLang="zh-CN" sz="4000">
              <a:solidFill>
                <a:srgbClr val="92D050"/>
              </a:solidFill>
              <a:latin typeface="Times New Roman Regular" panose="02020603050405020304" charset="0"/>
              <a:cs typeface="Times New Roman Regular" panose="02020603050405020304" charset="0"/>
            </a:endParaRPr>
          </a:p>
        </p:txBody>
      </p:sp>
      <p:sp>
        <p:nvSpPr>
          <p:cNvPr id="118" name="文本框 117"/>
          <p:cNvSpPr txBox="1"/>
          <p:nvPr/>
        </p:nvSpPr>
        <p:spPr>
          <a:xfrm>
            <a:off x="4777740" y="11129010"/>
            <a:ext cx="3328035" cy="706755"/>
          </a:xfrm>
          <a:prstGeom prst="rect">
            <a:avLst/>
          </a:prstGeom>
          <a:noFill/>
        </p:spPr>
        <p:txBody>
          <a:bodyPr wrap="none" rtlCol="0">
            <a:spAutoFit/>
          </a:bodyPr>
          <a:p>
            <a:r>
              <a:rPr lang="en-US" altLang="zh-CN" sz="4000">
                <a:solidFill>
                  <a:srgbClr val="FF0000"/>
                </a:solidFill>
                <a:latin typeface="Times New Roman Regular" panose="02020603050405020304" charset="0"/>
                <a:cs typeface="Times New Roman Regular" panose="02020603050405020304" charset="0"/>
              </a:rPr>
              <a:t>Negative Cases</a:t>
            </a:r>
            <a:endParaRPr lang="en-US" altLang="zh-CN" sz="4000">
              <a:solidFill>
                <a:srgbClr val="FF0000"/>
              </a:solidFill>
              <a:latin typeface="Times New Roman Regular" panose="02020603050405020304" charset="0"/>
              <a:cs typeface="Times New Roman Regular" panose="02020603050405020304" charset="0"/>
            </a:endParaRPr>
          </a:p>
        </p:txBody>
      </p:sp>
      <p:sp>
        <p:nvSpPr>
          <p:cNvPr id="119" name="矩形 118"/>
          <p:cNvSpPr/>
          <p:nvPr/>
        </p:nvSpPr>
        <p:spPr>
          <a:xfrm>
            <a:off x="1118870" y="11884660"/>
            <a:ext cx="3413125" cy="3615690"/>
          </a:xfrm>
          <a:prstGeom prst="rect">
            <a:avLst/>
          </a:prstGeom>
          <a:noFill/>
          <a:ln w="38100" cmpd="sng">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0" name="矩形 119"/>
          <p:cNvSpPr/>
          <p:nvPr/>
        </p:nvSpPr>
        <p:spPr>
          <a:xfrm>
            <a:off x="5611495" y="11911965"/>
            <a:ext cx="1661160" cy="3539490"/>
          </a:xfrm>
          <a:prstGeom prst="rect">
            <a:avLst/>
          </a:prstGeom>
          <a:noFill/>
          <a:ln w="3810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0" name="文本框 129"/>
          <p:cNvSpPr txBox="1"/>
          <p:nvPr/>
        </p:nvSpPr>
        <p:spPr>
          <a:xfrm>
            <a:off x="986155" y="15802610"/>
            <a:ext cx="6430010" cy="1322070"/>
          </a:xfrm>
          <a:prstGeom prst="rect">
            <a:avLst/>
          </a:prstGeom>
          <a:noFill/>
        </p:spPr>
        <p:txBody>
          <a:bodyPr wrap="square" rtlCol="0" anchor="t">
            <a:spAutoFit/>
          </a:bodyPr>
          <a:p>
            <a:pPr algn="ctr"/>
            <a:r>
              <a:rPr lang="en-US" sz="4000" dirty="0">
                <a:effectLst/>
                <a:latin typeface="Times New Roman Regular" panose="02020603050405020304" charset="0"/>
                <a:ea typeface="微软雅黑" charset="-122"/>
                <a:cs typeface="Times New Roman Regular" panose="02020603050405020304" charset="0"/>
                <a:sym typeface="+mn-ea"/>
              </a:rPr>
              <a:t>Coarse-Grained Sketch-Based Image Retrieval </a:t>
            </a:r>
            <a:r>
              <a:rPr lang="en-US" sz="4000">
                <a:latin typeface="Times New Roman Regular" panose="02020603050405020304" charset="0"/>
                <a:cs typeface="Times New Roman Regular" panose="02020603050405020304" charset="0"/>
                <a:sym typeface="+mn-ea"/>
              </a:rPr>
              <a:t>(</a:t>
            </a:r>
            <a:r>
              <a:rPr lang="en-US" sz="4000" b="1">
                <a:latin typeface="Times New Roman Regular" panose="02020603050405020304" charset="0"/>
                <a:cs typeface="Times New Roman Regular" panose="02020603050405020304" charset="0"/>
                <a:sym typeface="+mn-ea"/>
              </a:rPr>
              <a:t>CG-SBIR</a:t>
            </a:r>
            <a:r>
              <a:rPr lang="en-US" sz="4000">
                <a:latin typeface="Times New Roman Regular" panose="02020603050405020304" charset="0"/>
                <a:cs typeface="Times New Roman Regular" panose="02020603050405020304" charset="0"/>
                <a:sym typeface="+mn-ea"/>
              </a:rPr>
              <a:t>)</a:t>
            </a:r>
            <a:endParaRPr lang="zh-CN" altLang="en-US" sz="4000">
              <a:latin typeface="Times New Roman Regular" panose="02020603050405020304" charset="0"/>
              <a:cs typeface="Times New Roman Regular" panose="02020603050405020304" charset="0"/>
            </a:endParaRPr>
          </a:p>
        </p:txBody>
      </p:sp>
      <p:pic>
        <p:nvPicPr>
          <p:cNvPr id="131" name="图片 130" descr="n02694662_92"/>
          <p:cNvPicPr>
            <a:picLocks noChangeAspect="1"/>
          </p:cNvPicPr>
          <p:nvPr/>
        </p:nvPicPr>
        <p:blipFill>
          <a:blip r:embed="rId4"/>
          <a:stretch>
            <a:fillRect/>
          </a:stretch>
        </p:blipFill>
        <p:spPr>
          <a:xfrm>
            <a:off x="9003030" y="13350240"/>
            <a:ext cx="1440000" cy="1440000"/>
          </a:xfrm>
          <a:prstGeom prst="rect">
            <a:avLst/>
          </a:prstGeom>
        </p:spPr>
      </p:pic>
      <p:pic>
        <p:nvPicPr>
          <p:cNvPr id="132" name="图片 131" descr="n02694662_3501"/>
          <p:cNvPicPr>
            <a:picLocks noChangeAspect="1"/>
          </p:cNvPicPr>
          <p:nvPr/>
        </p:nvPicPr>
        <p:blipFill>
          <a:blip r:embed="rId5"/>
          <a:stretch>
            <a:fillRect/>
          </a:stretch>
        </p:blipFill>
        <p:spPr>
          <a:xfrm>
            <a:off x="11522075" y="12204065"/>
            <a:ext cx="1440000" cy="1440000"/>
          </a:xfrm>
          <a:prstGeom prst="rect">
            <a:avLst/>
          </a:prstGeom>
        </p:spPr>
      </p:pic>
      <p:pic>
        <p:nvPicPr>
          <p:cNvPr id="133" name="图片 132" descr="n02694662_2815"/>
          <p:cNvPicPr>
            <a:picLocks noChangeAspect="1"/>
          </p:cNvPicPr>
          <p:nvPr/>
        </p:nvPicPr>
        <p:blipFill>
          <a:blip r:embed="rId6"/>
          <a:stretch>
            <a:fillRect/>
          </a:stretch>
        </p:blipFill>
        <p:spPr>
          <a:xfrm>
            <a:off x="13094970" y="13735050"/>
            <a:ext cx="1440000" cy="1440000"/>
          </a:xfrm>
          <a:prstGeom prst="rect">
            <a:avLst/>
          </a:prstGeom>
        </p:spPr>
      </p:pic>
      <p:pic>
        <p:nvPicPr>
          <p:cNvPr id="134" name="图片 133" descr="n02764044_1990"/>
          <p:cNvPicPr>
            <a:picLocks noChangeAspect="1"/>
          </p:cNvPicPr>
          <p:nvPr/>
        </p:nvPicPr>
        <p:blipFill>
          <a:blip r:embed="rId7"/>
          <a:stretch>
            <a:fillRect/>
          </a:stretch>
        </p:blipFill>
        <p:spPr>
          <a:xfrm>
            <a:off x="11522075" y="13735050"/>
            <a:ext cx="1440000" cy="1440000"/>
          </a:xfrm>
          <a:prstGeom prst="rect">
            <a:avLst/>
          </a:prstGeom>
        </p:spPr>
      </p:pic>
      <p:pic>
        <p:nvPicPr>
          <p:cNvPr id="135" name="图片 134" descr="n02691156_573"/>
          <p:cNvPicPr>
            <a:picLocks noChangeAspect="1"/>
          </p:cNvPicPr>
          <p:nvPr/>
        </p:nvPicPr>
        <p:blipFill>
          <a:blip r:embed="rId8"/>
          <a:stretch>
            <a:fillRect/>
          </a:stretch>
        </p:blipFill>
        <p:spPr>
          <a:xfrm>
            <a:off x="13094970" y="12204065"/>
            <a:ext cx="1440000" cy="1440000"/>
          </a:xfrm>
          <a:prstGeom prst="rect">
            <a:avLst/>
          </a:prstGeom>
        </p:spPr>
      </p:pic>
      <p:sp>
        <p:nvSpPr>
          <p:cNvPr id="136" name="文本框 135"/>
          <p:cNvSpPr txBox="1"/>
          <p:nvPr/>
        </p:nvSpPr>
        <p:spPr>
          <a:xfrm>
            <a:off x="8385175" y="11153140"/>
            <a:ext cx="2933700" cy="706755"/>
          </a:xfrm>
          <a:prstGeom prst="rect">
            <a:avLst/>
          </a:prstGeom>
          <a:noFill/>
        </p:spPr>
        <p:txBody>
          <a:bodyPr wrap="none" rtlCol="0">
            <a:spAutoFit/>
          </a:bodyPr>
          <a:p>
            <a:r>
              <a:rPr lang="en-US" altLang="zh-CN" sz="4000">
                <a:solidFill>
                  <a:srgbClr val="92D050"/>
                </a:solidFill>
                <a:latin typeface="Times New Roman Regular" panose="02020603050405020304" charset="0"/>
                <a:cs typeface="Times New Roman Regular" panose="02020603050405020304" charset="0"/>
              </a:rPr>
              <a:t>Positive Case</a:t>
            </a:r>
            <a:endParaRPr lang="en-US" altLang="zh-CN" sz="4000">
              <a:solidFill>
                <a:srgbClr val="92D050"/>
              </a:solidFill>
              <a:latin typeface="Times New Roman Regular" panose="02020603050405020304" charset="0"/>
              <a:cs typeface="Times New Roman Regular" panose="02020603050405020304" charset="0"/>
            </a:endParaRPr>
          </a:p>
        </p:txBody>
      </p:sp>
      <p:sp>
        <p:nvSpPr>
          <p:cNvPr id="137" name="文本框 136"/>
          <p:cNvSpPr txBox="1"/>
          <p:nvPr/>
        </p:nvSpPr>
        <p:spPr>
          <a:xfrm>
            <a:off x="11356340" y="11129010"/>
            <a:ext cx="3328035" cy="706755"/>
          </a:xfrm>
          <a:prstGeom prst="rect">
            <a:avLst/>
          </a:prstGeom>
          <a:noFill/>
        </p:spPr>
        <p:txBody>
          <a:bodyPr wrap="none" rtlCol="0">
            <a:spAutoFit/>
          </a:bodyPr>
          <a:p>
            <a:r>
              <a:rPr lang="en-US" altLang="zh-CN" sz="4000">
                <a:solidFill>
                  <a:srgbClr val="FF0000"/>
                </a:solidFill>
                <a:latin typeface="Times New Roman Regular" panose="02020603050405020304" charset="0"/>
                <a:cs typeface="Times New Roman Regular" panose="02020603050405020304" charset="0"/>
              </a:rPr>
              <a:t>Negative Cases</a:t>
            </a:r>
            <a:endParaRPr lang="en-US" altLang="zh-CN" sz="4000">
              <a:solidFill>
                <a:srgbClr val="FF0000"/>
              </a:solidFill>
              <a:latin typeface="Times New Roman Regular" panose="02020603050405020304" charset="0"/>
              <a:cs typeface="Times New Roman Regular" panose="02020603050405020304" charset="0"/>
            </a:endParaRPr>
          </a:p>
        </p:txBody>
      </p:sp>
      <p:sp>
        <p:nvSpPr>
          <p:cNvPr id="138" name="矩形 137"/>
          <p:cNvSpPr/>
          <p:nvPr/>
        </p:nvSpPr>
        <p:spPr>
          <a:xfrm>
            <a:off x="8839200" y="12576175"/>
            <a:ext cx="1696085" cy="2350770"/>
          </a:xfrm>
          <a:prstGeom prst="rect">
            <a:avLst/>
          </a:prstGeom>
          <a:noFill/>
          <a:ln w="38100" cmpd="sng">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矩形 138"/>
          <p:cNvSpPr/>
          <p:nvPr/>
        </p:nvSpPr>
        <p:spPr>
          <a:xfrm>
            <a:off x="11411585" y="11835765"/>
            <a:ext cx="3216910" cy="3439795"/>
          </a:xfrm>
          <a:prstGeom prst="rect">
            <a:avLst/>
          </a:prstGeom>
          <a:noFill/>
          <a:ln w="3810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8310245" y="15802610"/>
            <a:ext cx="6430010" cy="1322070"/>
          </a:xfrm>
          <a:prstGeom prst="rect">
            <a:avLst/>
          </a:prstGeom>
          <a:noFill/>
        </p:spPr>
        <p:txBody>
          <a:bodyPr wrap="square" rtlCol="0" anchor="t">
            <a:spAutoFit/>
          </a:bodyPr>
          <a:p>
            <a:pPr algn="ctr"/>
            <a:r>
              <a:rPr lang="en-US" sz="4000" dirty="0">
                <a:effectLst/>
                <a:latin typeface="Times New Roman Regular" panose="02020603050405020304" charset="0"/>
                <a:ea typeface="微软雅黑" charset="-122"/>
                <a:cs typeface="Times New Roman Regular" panose="02020603050405020304" charset="0"/>
                <a:sym typeface="+mn-ea"/>
              </a:rPr>
              <a:t>Fine-Grained Sketch-Based Image Retrieval </a:t>
            </a:r>
            <a:r>
              <a:rPr lang="en-US" sz="4000">
                <a:latin typeface="Times New Roman Regular" panose="02020603050405020304" charset="0"/>
                <a:cs typeface="Times New Roman Regular" panose="02020603050405020304" charset="0"/>
                <a:sym typeface="+mn-ea"/>
              </a:rPr>
              <a:t>(</a:t>
            </a:r>
            <a:r>
              <a:rPr lang="en-US" sz="4000" b="1">
                <a:latin typeface="Times New Roman Regular" panose="02020603050405020304" charset="0"/>
                <a:cs typeface="Times New Roman Regular" panose="02020603050405020304" charset="0"/>
                <a:sym typeface="+mn-ea"/>
              </a:rPr>
              <a:t>FG</a:t>
            </a:r>
            <a:r>
              <a:rPr lang="en-US" sz="4000" b="1">
                <a:latin typeface="Times New Roman Regular" panose="02020603050405020304" charset="0"/>
                <a:cs typeface="Times New Roman Regular" panose="02020603050405020304" charset="0"/>
                <a:sym typeface="+mn-ea"/>
              </a:rPr>
              <a:t>-SBIR</a:t>
            </a:r>
            <a:r>
              <a:rPr lang="en-US" sz="4000">
                <a:latin typeface="Times New Roman Regular" panose="02020603050405020304" charset="0"/>
                <a:cs typeface="Times New Roman Regular" panose="02020603050405020304" charset="0"/>
                <a:sym typeface="+mn-ea"/>
              </a:rPr>
              <a:t>)</a:t>
            </a:r>
            <a:endParaRPr lang="zh-CN" altLang="en-US" sz="4000">
              <a:latin typeface="Times New Roman Regular" panose="02020603050405020304" charset="0"/>
              <a:cs typeface="Times New Roman Regular" panose="02020603050405020304" charset="0"/>
            </a:endParaRPr>
          </a:p>
        </p:txBody>
      </p:sp>
      <p:pic>
        <p:nvPicPr>
          <p:cNvPr id="141" name="图片 140"/>
          <p:cNvPicPr>
            <a:picLocks noChangeAspect="1"/>
          </p:cNvPicPr>
          <p:nvPr/>
        </p:nvPicPr>
        <p:blipFill>
          <a:blip r:embed="rId9"/>
          <a:stretch>
            <a:fillRect/>
          </a:stretch>
        </p:blipFill>
        <p:spPr>
          <a:xfrm>
            <a:off x="881380" y="18496915"/>
            <a:ext cx="13843635" cy="6106795"/>
          </a:xfrm>
          <a:prstGeom prst="rect">
            <a:avLst/>
          </a:prstGeom>
        </p:spPr>
      </p:pic>
      <p:pic>
        <p:nvPicPr>
          <p:cNvPr id="144" name="图片 143"/>
          <p:cNvPicPr>
            <a:picLocks noChangeAspect="1"/>
          </p:cNvPicPr>
          <p:nvPr/>
        </p:nvPicPr>
        <p:blipFill>
          <a:blip r:embed="rId10"/>
          <a:stretch>
            <a:fillRect/>
          </a:stretch>
        </p:blipFill>
        <p:spPr>
          <a:xfrm>
            <a:off x="7430770" y="30628590"/>
            <a:ext cx="7309485" cy="3714750"/>
          </a:xfrm>
          <a:prstGeom prst="rect">
            <a:avLst/>
          </a:prstGeom>
        </p:spPr>
      </p:pic>
      <p:pic>
        <p:nvPicPr>
          <p:cNvPr id="145" name="图片 144"/>
          <p:cNvPicPr>
            <a:picLocks noChangeAspect="1"/>
          </p:cNvPicPr>
          <p:nvPr/>
        </p:nvPicPr>
        <p:blipFill>
          <a:blip r:embed="rId11"/>
          <a:stretch>
            <a:fillRect/>
          </a:stretch>
        </p:blipFill>
        <p:spPr>
          <a:xfrm>
            <a:off x="837565" y="30469840"/>
            <a:ext cx="6578600" cy="3873500"/>
          </a:xfrm>
          <a:prstGeom prst="rect">
            <a:avLst/>
          </a:prstGeom>
        </p:spPr>
      </p:pic>
      <p:pic>
        <p:nvPicPr>
          <p:cNvPr id="146" name="图片 145"/>
          <p:cNvPicPr>
            <a:picLocks noChangeAspect="1"/>
          </p:cNvPicPr>
          <p:nvPr/>
        </p:nvPicPr>
        <p:blipFill>
          <a:blip r:embed="rId12"/>
          <a:stretch>
            <a:fillRect/>
          </a:stretch>
        </p:blipFill>
        <p:spPr>
          <a:xfrm>
            <a:off x="1630045" y="34800540"/>
            <a:ext cx="4993640" cy="831215"/>
          </a:xfrm>
          <a:prstGeom prst="rect">
            <a:avLst/>
          </a:prstGeom>
        </p:spPr>
      </p:pic>
      <p:pic>
        <p:nvPicPr>
          <p:cNvPr id="147" name="图片 146"/>
          <p:cNvPicPr>
            <a:picLocks noChangeAspect="1"/>
          </p:cNvPicPr>
          <p:nvPr/>
        </p:nvPicPr>
        <p:blipFill>
          <a:blip r:embed="rId13"/>
          <a:stretch>
            <a:fillRect/>
          </a:stretch>
        </p:blipFill>
        <p:spPr>
          <a:xfrm>
            <a:off x="7623810" y="34801810"/>
            <a:ext cx="7029450" cy="829945"/>
          </a:xfrm>
          <a:prstGeom prst="rect">
            <a:avLst/>
          </a:prstGeom>
        </p:spPr>
      </p:pic>
      <p:sp>
        <p:nvSpPr>
          <p:cNvPr id="149" name="矩形 148"/>
          <p:cNvSpPr/>
          <p:nvPr/>
        </p:nvSpPr>
        <p:spPr>
          <a:xfrm>
            <a:off x="1290124" y="38525700"/>
            <a:ext cx="13007944" cy="3169285"/>
          </a:xfrm>
          <a:prstGeom prst="rect">
            <a:avLst/>
          </a:prstGeom>
        </p:spPr>
        <p:txBody>
          <a:bodyPr wrap="square">
            <a:spAutoFit/>
          </a:bodyPr>
          <a:p>
            <a:pPr marL="565150" lvl="1" indent="-565150" defTabSz="2033905">
              <a:lnSpc>
                <a:spcPct val="125000"/>
              </a:lnSpc>
              <a:buFont typeface="Wingdings" panose="05000000000000000000" pitchFamily="2" charset="2"/>
              <a:buChar char="Ø"/>
              <a:defRPr/>
            </a:pPr>
            <a:r>
              <a:rPr lang="en-US" altLang="en-US" sz="3200" dirty="0">
                <a:solidFill>
                  <a:srgbClr val="000000"/>
                </a:solidFill>
                <a:latin typeface="Times New Roman Regular" panose="02020603050405020304" charset="0"/>
                <a:cs typeface="Times New Roman Regular" panose="02020603050405020304" charset="0"/>
              </a:rPr>
              <a:t>Inspired by CAMA, we propose LAMA to extract discriminative regions.</a:t>
            </a:r>
            <a:endParaRPr lang="en-US" altLang="en-US" sz="3200" dirty="0">
              <a:solidFill>
                <a:srgbClr val="000000"/>
              </a:solidFill>
              <a:latin typeface="Times New Roman Regular" panose="02020603050405020304" charset="0"/>
              <a:cs typeface="Times New Roman Regular" panose="02020603050405020304" charset="0"/>
            </a:endParaRPr>
          </a:p>
          <a:p>
            <a:pPr marL="565150" lvl="1" indent="-565150" defTabSz="2033905">
              <a:lnSpc>
                <a:spcPct val="125000"/>
              </a:lnSpc>
              <a:buFont typeface="Wingdings" panose="05000000000000000000" pitchFamily="2" charset="2"/>
              <a:buChar char="Ø"/>
              <a:defRPr/>
            </a:pPr>
            <a:r>
              <a:rPr lang="en-US" altLang="en-US" sz="3200" dirty="0">
                <a:solidFill>
                  <a:srgbClr val="000000"/>
                </a:solidFill>
                <a:latin typeface="Times New Roman Regular" panose="02020603050405020304" charset="0"/>
                <a:cs typeface="Times New Roman Regular" panose="02020603050405020304" charset="0"/>
              </a:rPr>
              <a:t>LAMA merges different network branch copies into one, saving a large number of parameters when improving model performance.</a:t>
            </a:r>
            <a:endParaRPr lang="en-US" altLang="en-US" sz="3200" dirty="0">
              <a:solidFill>
                <a:srgbClr val="000000"/>
              </a:solidFill>
              <a:latin typeface="Times New Roman Regular" panose="02020603050405020304" charset="0"/>
              <a:cs typeface="Times New Roman Regular" panose="02020603050405020304" charset="0"/>
            </a:endParaRPr>
          </a:p>
          <a:p>
            <a:pPr marL="565150" lvl="1" indent="-565150" defTabSz="2033905">
              <a:lnSpc>
                <a:spcPct val="125000"/>
              </a:lnSpc>
              <a:buFont typeface="Wingdings" panose="05000000000000000000" pitchFamily="2" charset="2"/>
              <a:buChar char="Ø"/>
              <a:defRPr/>
            </a:pPr>
            <a:r>
              <a:rPr lang="en-US" altLang="en-US" sz="3200" dirty="0">
                <a:solidFill>
                  <a:srgbClr val="000000"/>
                </a:solidFill>
                <a:latin typeface="Times New Roman Regular" panose="02020603050405020304" charset="0"/>
                <a:cs typeface="Times New Roman Regular" panose="02020603050405020304" charset="0"/>
              </a:rPr>
              <a:t>LAMA adopts an improved overlapping penalty, learning better geometrically discriminative regions.</a:t>
            </a:r>
            <a:endParaRPr lang="en-US" altLang="en-US" sz="3200" dirty="0">
              <a:solidFill>
                <a:srgbClr val="000000"/>
              </a:solidFill>
              <a:latin typeface="Times New Roman Regular" panose="02020603050405020304" charset="0"/>
              <a:cs typeface="Times New Roman Regular" panose="02020603050405020304" charset="0"/>
            </a:endParaRPr>
          </a:p>
        </p:txBody>
      </p:sp>
      <p:pic>
        <p:nvPicPr>
          <p:cNvPr id="152" name="图片 151"/>
          <p:cNvPicPr>
            <a:picLocks noChangeAspect="1"/>
          </p:cNvPicPr>
          <p:nvPr/>
        </p:nvPicPr>
        <p:blipFill>
          <a:blip r:embed="rId14"/>
          <a:stretch>
            <a:fillRect/>
          </a:stretch>
        </p:blipFill>
        <p:spPr>
          <a:xfrm>
            <a:off x="1196340" y="35941635"/>
            <a:ext cx="6009640" cy="2432685"/>
          </a:xfrm>
          <a:prstGeom prst="rect">
            <a:avLst/>
          </a:prstGeom>
        </p:spPr>
      </p:pic>
      <p:pic>
        <p:nvPicPr>
          <p:cNvPr id="153" name="图片 152"/>
          <p:cNvPicPr>
            <a:picLocks noChangeAspect="1"/>
          </p:cNvPicPr>
          <p:nvPr/>
        </p:nvPicPr>
        <p:blipFill>
          <a:blip r:embed="rId15"/>
          <a:stretch>
            <a:fillRect/>
          </a:stretch>
        </p:blipFill>
        <p:spPr>
          <a:xfrm>
            <a:off x="8135620" y="35941635"/>
            <a:ext cx="6062980" cy="2409190"/>
          </a:xfrm>
          <a:prstGeom prst="rect">
            <a:avLst/>
          </a:prstGeom>
        </p:spPr>
      </p:pic>
      <p:pic>
        <p:nvPicPr>
          <p:cNvPr id="154" name="图片 153" descr="TRIPLET"/>
          <p:cNvPicPr>
            <a:picLocks noChangeAspect="1"/>
          </p:cNvPicPr>
          <p:nvPr/>
        </p:nvPicPr>
        <p:blipFill>
          <a:blip r:embed="rId16"/>
          <a:stretch>
            <a:fillRect/>
          </a:stretch>
        </p:blipFill>
        <p:spPr>
          <a:xfrm>
            <a:off x="15437485" y="8624570"/>
            <a:ext cx="13986510" cy="6302375"/>
          </a:xfrm>
          <a:prstGeom prst="rect">
            <a:avLst/>
          </a:prstGeom>
        </p:spPr>
      </p:pic>
      <p:pic>
        <p:nvPicPr>
          <p:cNvPr id="156" name="图片 155"/>
          <p:cNvPicPr>
            <a:picLocks noChangeAspect="1"/>
          </p:cNvPicPr>
          <p:nvPr/>
        </p:nvPicPr>
        <p:blipFill>
          <a:blip r:embed="rId17"/>
          <a:stretch>
            <a:fillRect/>
          </a:stretch>
        </p:blipFill>
        <p:spPr>
          <a:xfrm>
            <a:off x="15525115" y="15085695"/>
            <a:ext cx="13898880" cy="2110105"/>
          </a:xfrm>
          <a:prstGeom prst="rect">
            <a:avLst/>
          </a:prstGeom>
        </p:spPr>
      </p:pic>
      <p:sp>
        <p:nvSpPr>
          <p:cNvPr id="157" name="矩形: 圆角 21"/>
          <p:cNvSpPr/>
          <p:nvPr/>
        </p:nvSpPr>
        <p:spPr>
          <a:xfrm>
            <a:off x="15323185" y="17665700"/>
            <a:ext cx="14213840" cy="16123285"/>
          </a:xfrm>
          <a:prstGeom prst="roundRect">
            <a:avLst>
              <a:gd name="adj" fmla="val 1300"/>
            </a:avLst>
          </a:prstGeom>
          <a:noFill/>
          <a:ln w="762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lang="zh-CN" altLang="en-US"/>
          </a:p>
        </p:txBody>
      </p:sp>
      <p:sp>
        <p:nvSpPr>
          <p:cNvPr id="158" name="流程图: 过程 157"/>
          <p:cNvSpPr/>
          <p:nvPr/>
        </p:nvSpPr>
        <p:spPr>
          <a:xfrm>
            <a:off x="20264755" y="17665700"/>
            <a:ext cx="4419600" cy="831850"/>
          </a:xfrm>
          <a:prstGeom prst="flowChartProcess">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4000" b="1" dirty="0">
                <a:latin typeface="Times New Roman Bold" panose="02020603050405020304" charset="0"/>
                <a:cs typeface="Times New Roman Bold" panose="02020603050405020304" charset="0"/>
              </a:rPr>
              <a:t>Experiments</a:t>
            </a:r>
            <a:endParaRPr lang="en-US" altLang="zh-CN" sz="4000" b="1" dirty="0">
              <a:latin typeface="Times New Roman Bold" panose="02020603050405020304" charset="0"/>
              <a:cs typeface="Times New Roman Bold" panose="02020603050405020304" charset="0"/>
            </a:endParaRPr>
          </a:p>
        </p:txBody>
      </p:sp>
      <p:pic>
        <p:nvPicPr>
          <p:cNvPr id="161" name="图片 160"/>
          <p:cNvPicPr>
            <a:picLocks noChangeAspect="1"/>
          </p:cNvPicPr>
          <p:nvPr/>
        </p:nvPicPr>
        <p:blipFill>
          <a:blip r:embed="rId18"/>
          <a:stretch>
            <a:fillRect/>
          </a:stretch>
        </p:blipFill>
        <p:spPr>
          <a:xfrm>
            <a:off x="15436215" y="18497550"/>
            <a:ext cx="13929995" cy="6445250"/>
          </a:xfrm>
          <a:prstGeom prst="rect">
            <a:avLst/>
          </a:prstGeom>
        </p:spPr>
      </p:pic>
      <p:pic>
        <p:nvPicPr>
          <p:cNvPr id="162" name="图片 161"/>
          <p:cNvPicPr>
            <a:picLocks noChangeAspect="1"/>
          </p:cNvPicPr>
          <p:nvPr/>
        </p:nvPicPr>
        <p:blipFill>
          <a:blip r:embed="rId19"/>
          <a:stretch>
            <a:fillRect/>
          </a:stretch>
        </p:blipFill>
        <p:spPr>
          <a:xfrm>
            <a:off x="18536920" y="24942800"/>
            <a:ext cx="7784465" cy="1815465"/>
          </a:xfrm>
          <a:prstGeom prst="rect">
            <a:avLst/>
          </a:prstGeom>
        </p:spPr>
      </p:pic>
      <p:sp>
        <p:nvSpPr>
          <p:cNvPr id="164" name="矩形 163"/>
          <p:cNvSpPr/>
          <p:nvPr/>
        </p:nvSpPr>
        <p:spPr>
          <a:xfrm>
            <a:off x="15573375" y="30620335"/>
            <a:ext cx="13650595" cy="3169285"/>
          </a:xfrm>
          <a:prstGeom prst="rect">
            <a:avLst/>
          </a:prstGeom>
        </p:spPr>
        <p:txBody>
          <a:bodyPr wrap="square">
            <a:spAutoFit/>
          </a:bodyPr>
          <a:p>
            <a:pPr marL="565150" lvl="1" indent="-565150" defTabSz="2033905">
              <a:lnSpc>
                <a:spcPct val="125000"/>
              </a:lnSpc>
              <a:buFont typeface="Wingdings" panose="05000000000000000000" pitchFamily="2" charset="2"/>
              <a:buChar char="Ø"/>
              <a:defRPr/>
            </a:pPr>
            <a:r>
              <a:rPr lang="en-US" altLang="en-US" sz="3200" dirty="0">
                <a:solidFill>
                  <a:srgbClr val="000000"/>
                </a:solidFill>
                <a:latin typeface="Times New Roman Regular" panose="02020603050405020304" charset="0"/>
                <a:cs typeface="Times New Roman Regular" panose="02020603050405020304" charset="0"/>
              </a:rPr>
              <a:t>Our MLRM achieved SOTA on all datasets except QMUL-Shoe, on which MLRM is the second best.</a:t>
            </a:r>
            <a:endParaRPr lang="en-US" altLang="en-US" sz="3200" dirty="0">
              <a:solidFill>
                <a:srgbClr val="000000"/>
              </a:solidFill>
              <a:latin typeface="Times New Roman Regular" panose="02020603050405020304" charset="0"/>
              <a:cs typeface="Times New Roman Regular" panose="02020603050405020304" charset="0"/>
            </a:endParaRPr>
          </a:p>
          <a:p>
            <a:pPr marL="565150" lvl="1" indent="-565150" defTabSz="2033905">
              <a:lnSpc>
                <a:spcPct val="125000"/>
              </a:lnSpc>
              <a:buFont typeface="Wingdings" panose="05000000000000000000" pitchFamily="2" charset="2"/>
              <a:buChar char="Ø"/>
              <a:defRPr/>
            </a:pPr>
            <a:r>
              <a:rPr lang="en-US" altLang="en-US" sz="3200" dirty="0">
                <a:solidFill>
                  <a:srgbClr val="000000"/>
                </a:solidFill>
                <a:latin typeface="Times New Roman Regular" panose="02020603050405020304" charset="0"/>
                <a:cs typeface="Times New Roman Regular" panose="02020603050405020304" charset="0"/>
              </a:rPr>
              <a:t>Our MLRM does not introduce much extra computation overhead.</a:t>
            </a:r>
            <a:endParaRPr lang="en-US" altLang="en-US" sz="3200" dirty="0">
              <a:solidFill>
                <a:srgbClr val="000000"/>
              </a:solidFill>
              <a:latin typeface="Times New Roman Regular" panose="02020603050405020304" charset="0"/>
              <a:cs typeface="Times New Roman Regular" panose="02020603050405020304" charset="0"/>
            </a:endParaRPr>
          </a:p>
          <a:p>
            <a:pPr marL="565150" lvl="1" indent="-565150" defTabSz="2033905">
              <a:lnSpc>
                <a:spcPct val="125000"/>
              </a:lnSpc>
              <a:buFont typeface="Wingdings" panose="05000000000000000000" pitchFamily="2" charset="2"/>
              <a:buChar char="Ø"/>
              <a:defRPr/>
            </a:pPr>
            <a:r>
              <a:rPr lang="en-US" altLang="zh-CN" sz="3200" dirty="0">
                <a:solidFill>
                  <a:srgbClr val="000000"/>
                </a:solidFill>
                <a:latin typeface="Times New Roman Regular" panose="02020603050405020304" charset="0"/>
                <a:cs typeface="Times New Roman Regular" panose="02020603050405020304" charset="0"/>
              </a:rPr>
              <a:t>Our MLRM can well extract both geometrically and semantically discriminative regions.</a:t>
            </a:r>
            <a:endParaRPr lang="en-US" altLang="zh-CN" sz="3200" dirty="0">
              <a:solidFill>
                <a:srgbClr val="000000"/>
              </a:solidFill>
              <a:latin typeface="Times New Roman Regular" panose="02020603050405020304" charset="0"/>
              <a:cs typeface="Times New Roman Regular" panose="02020603050405020304" charset="0"/>
            </a:endParaRPr>
          </a:p>
        </p:txBody>
      </p:sp>
      <p:pic>
        <p:nvPicPr>
          <p:cNvPr id="165" name="图片 164"/>
          <p:cNvPicPr>
            <a:picLocks noChangeAspect="1"/>
          </p:cNvPicPr>
          <p:nvPr/>
        </p:nvPicPr>
        <p:blipFill>
          <a:blip r:embed="rId20"/>
          <a:stretch>
            <a:fillRect/>
          </a:stretch>
        </p:blipFill>
        <p:spPr>
          <a:xfrm>
            <a:off x="15461615" y="26758265"/>
            <a:ext cx="14026515" cy="3972560"/>
          </a:xfrm>
          <a:prstGeom prst="rect">
            <a:avLst/>
          </a:prstGeom>
        </p:spPr>
      </p:pic>
      <p:pic>
        <p:nvPicPr>
          <p:cNvPr id="167" name="图片 166"/>
          <p:cNvPicPr>
            <a:picLocks noChangeAspect="1"/>
          </p:cNvPicPr>
          <p:nvPr/>
        </p:nvPicPr>
        <p:blipFill>
          <a:blip r:embed="rId21"/>
          <a:stretch>
            <a:fillRect/>
          </a:stretch>
        </p:blipFill>
        <p:spPr>
          <a:xfrm>
            <a:off x="3104515" y="1337945"/>
            <a:ext cx="2252980" cy="225298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2059</Words>
  <Application>WPS 演示</Application>
  <PresentationFormat>自定义</PresentationFormat>
  <Paragraphs>68</Paragraphs>
  <Slides>1</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vt:i4>
      </vt:variant>
    </vt:vector>
  </HeadingPairs>
  <TitlesOfParts>
    <vt:vector size="15" baseType="lpstr">
      <vt:lpstr>Arial</vt:lpstr>
      <vt:lpstr>宋体</vt:lpstr>
      <vt:lpstr>Wingdings</vt:lpstr>
      <vt:lpstr>Arial</vt:lpstr>
      <vt:lpstr>Times New Roman Bold</vt:lpstr>
      <vt:lpstr>Times New Roman Regular</vt:lpstr>
      <vt:lpstr>微软雅黑</vt:lpstr>
      <vt:lpstr>汉仪旗黑</vt:lpstr>
      <vt:lpstr>Calibri</vt:lpstr>
      <vt:lpstr>Helvetica Neue</vt:lpstr>
      <vt:lpstr>汉仪书宋二KW</vt:lpstr>
      <vt:lpstr>宋体</vt:lpstr>
      <vt:lpstr>Arial Unicode MS</vt:lpstr>
      <vt:lpstr>Office Theme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Manisa Pipattanasomporn</dc:creator>
  <cp:lastModifiedBy>塞博坦星的有机生命</cp:lastModifiedBy>
  <cp:revision>267</cp:revision>
  <dcterms:created xsi:type="dcterms:W3CDTF">2022-09-19T15:20:26Z</dcterms:created>
  <dcterms:modified xsi:type="dcterms:W3CDTF">2022-09-19T15:20:26Z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6B8E03799BB2E974A1CB2763C322B528</vt:lpwstr>
  </property>
  <property fmtid="{D5CDD505-2E9C-101B-9397-08002B2CF9AE}" pid="3" name="KSOProductBuildVer">
    <vt:lpwstr>2052-4.4.1.7360</vt:lpwstr>
  </property>
</Properties>
</file>